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tags/tag12.xml" ContentType="application/vnd.openxmlformats-officedocument.presentationml.tags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tags/tag13.xml" ContentType="application/vnd.openxmlformats-officedocument.presentationml.tags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ags/tag14.xml" ContentType="application/vnd.openxmlformats-officedocument.presentationml.tags+xml"/>
  <Override PartName="/ppt/ink/ink29.xml" ContentType="application/inkml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382" r:id="rId2"/>
    <p:sldId id="389" r:id="rId3"/>
    <p:sldId id="470" r:id="rId4"/>
    <p:sldId id="471" r:id="rId5"/>
    <p:sldId id="383" r:id="rId6"/>
    <p:sldId id="388" r:id="rId7"/>
    <p:sldId id="396" r:id="rId8"/>
    <p:sldId id="397" r:id="rId9"/>
    <p:sldId id="398" r:id="rId10"/>
    <p:sldId id="391" r:id="rId11"/>
    <p:sldId id="392" r:id="rId12"/>
    <p:sldId id="399" r:id="rId13"/>
    <p:sldId id="259" r:id="rId14"/>
    <p:sldId id="400" r:id="rId15"/>
    <p:sldId id="260" r:id="rId16"/>
    <p:sldId id="401" r:id="rId17"/>
    <p:sldId id="261" r:id="rId18"/>
    <p:sldId id="402" r:id="rId19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631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6962 10567,'-19'68,"1"0,1-3,5-2,10-8,4-3,-2 42,0-41,0-2,0 27,0 2,0-21,0-2,0-7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2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8086 5788,'38'-48,"0"0,17 30,9 18,-5 19,4 14,1 5,5 8,0 6,0-3,-4-10,-1-3,-2 1,-3 1,-1 1,-2-4,13 1,-4-4,-7-5,-2-4,-6-5,-2-12,-5-32,-2-15,12-10,-1-12,-16-1,-4-9,1 3,-1 10,-1 2,0 1,6-27,-1 8,-5 32,1 6,19-27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3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12932 4184,'-79'11,"-1"0,1 0,-2 10,0 5,3 4,7 2,3 5,-1 4,11-2,0 5,0 1,1 2,-4 3,1 2,0 1,0-1,-1 0,0 0,1 0,1 2,5 0,1 3,1-1,2-3,-11 8,2-2,6 0,-5 17,8-4,11-20,6-6,0 3,16-17,10-53,7-52,2 15,-4-5,-11-9,-3 0,3 5,-4 4,-9 14,-5 6,-18-23,14 33,4 18,14 44,4 14,2 10,1 14,2 6,-1 11,1 1,4-6,1-4,3-22,0-5,0 18,38-43,19-15,12-20,14-16,5-6,-10 6,-10 9,-5 2,5-4,14-16,1 0,0 0,-1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4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21580 612,'33'60,"0"-1,3 12,2 0,10-1,1 1,-5 5,0 3,-5-18,1 2,1-2,-5-7,0-1,0 0,0 0,1 0,0-1,4-2,1-1,-3-1,5 12,-2-2,-1-4,-1-2,-10-13,-3-2,8 27,-4-15,0-14,4 19,15-10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5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24987 661,'-39'51,"0"0,-10 7,-4 5,6-7,-2 3,1 0,3-3,0-1,1 2,2 1,1 2,3 0,-6 21,3-2,0-13,1-4,7-7,0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6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22953 2629,'-23'86,"0"-1,2-2,5 3,11-17,4 2,0 1,-2-1,0 2,-1-1,-1 4,0 0,-1-2,0-3,1-2,-1-1,0 22,-4-7,-4-22,-3-5,-1-8,1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7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23978 1869,'-5'72,"1"1,-1 5,2 4,3-15,0 3,0-2,0 26,0 0,0-26,0 0,0-2,0 13,0-6,4-9,3-4,15 22,19-32,25-19,-16-24,5-5,6 3,4-2,22-3,7 0,-23-1,4 1,1 1,6 0,3 2,0 0,0 0,1 0,2 0,-16 1,2 0,-1 0,-2 1,8 0,-2 1,0-1,5 1,1-1,-3 1,-12-1,-3 1,-2-1,19 0,-4-1,-9 1,-6-2,27-3,-47-20,-27-19,-10-33,-6 20,0-4,0-6,0-1,0-3,0 0,-1-1,2 1,5 4,2 0,0-1,3 2,4 13,3 3,-2-1,1 3,16-8,-7 11,-2 23,-8 10,15 7,48 0,-10 0,11 0,3 0,9 0,3 0,-14 0,3 0,1 0,3 0,-6 0,1 0,3 0,-1 0,0 0,0-1,1-1,-1 0,0 1,-1-1,-6 2,1 0,-2-1,-1 1,0 0,11-2,-1 0,-2 0,-5 0,1 2,-5 0,-4 0,15 0,-11 0,1 0,-38 8,-38 15,-16 20,-3 38,4-30,-1 6,6 22,2 5,-4 4,0 3,5-20,2 4,0-1,2-2,0 0,0 1,-2 4,0 0,1 1,2-1,2 1,0-2,-3-5,0-2,1 0,2 0,0-1,0-1,0 2,0-1,0-1,1-2,-1 0,-1 0,-1 9,-1 1,1-3,2 15,-2-3,-5-8,-1-6,7 13,-14-28,13-29,-13-9,-1-10,-10-7,-14 0,-32 0,14 1,-7-2,1-5,-6-2,-2 0,-12-1,-4 0,-1-1,-3-1,0-2,-1 2,0 2,0 1,1 2,6 2,1 1,1 2,4 1,1 1,3-2,7-1,2-1,2 1,-15 2,6-2,18-9,6 0,-11 7,8-10,34 14,-5 0,8 0,-1 0,1 0,-1 0,1 0,-1 0,8-8,2-16,7 4,0-26,-8 4,-1-17,-7-14,-1-10,8-2,-6-5,6 22,-8 4,8 22,2-6,7 20,-7-10,5 12,-6-7,8 7,0 3,-7 13,-2 3,-15 7,-2 0,-44 0,19 0,-6 0,-19 3,-8 1,9 1,-5 1,0 0,-2-1,0 1,0 1,-4 5,-1 2,1-1,1-3,1-1,1-1,7 1,1 0,2-1,4 0,2 0,1-2,-26-1,4-1,16 4,4 1,12-1,4 0,-38 9,16-8,23 6,-5-6,14 15,-7-6,-16-1,-3 5,-14-11,6 20,-12-20,18 11,-18-13,20 1,-5-3,-1-7,-1 0,-8 0,0 0,1 0,6 0,3 0,14 0,-5 0,20 0,-11 0,27 0,-3 0,14-7,8-10,2-16,7-9,36-8,26-12,1-1,-12 12,-1-1,1 1,0-1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8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24474 3440,'-80'12,"1"1,0 0,-1 0,-6 6,-2 2,1 2,1-1,6-3,2 0,0 1,1 1,4 1,0 1,1 2,4-2,-10 5,3 0,7-3,-9-4,31 0,63 3,37-14,31-10,7-2,-18-1,5-3,4-1,4 0,2 0,-10 2,4 0,3 1,1-1,1-1,0 1,0-2,2 0,0-1,1-1,0 0,0 1,-1-1,-1 1,-5 0,0 1,-1-1,-1 1,0 0,0 0,-2 1,7 0,1 0,-2 0,-1 1,-2 0,-3 0,17-2,-3 1,-4 0,-4 1,17 3,-6 1,-41-5,-51-1,-71 3,-52 8,48-4,-8 0,-6 0,-2 0,0 0,8 0,-3 0,-1 0,0 0,1 0,0 0,-11 0,0 0,0 0,3 0,2 0,-7 0,2 0,4 0,6 0,-1 0,6 0,7 0,-2 0,15 0,30 0,60 0,42 0,6 0,-5 0,7 0,5 0,3 0,-16-2,3 0,2 0,1-1,1 0,0 0,5-1,1 0,2 0,-2-1,-2 0,-3 1,-4 0,-1 0,-4 0,-1 0,-2 0,5-2,0 0,-5 0,-8 2,16 3,-20 2,-35-1,-67 7,-54 7,-6 2,20-1,-5 1,-4 2,-7 1,22-6,-4 2,-5-1,-1 1,0 0,0 1,3-2,-9 3,0 1,0-1,2 0,1-1,2 1,-7 0,0 0,3 0,3-2,4-1,5-2,2-1,6-2,7 2,-30 5,43-1,79-6,33-13,30-12,15-4,0 1,-21 7,3-1,3 0,4-1,2-1,3 0,-17 1,4-1,2 0,2-1,1 0,1-1,-1 1,-1-1,-1 1,-4 1,-1-1,0 0,0-1,0 1,-1 1,0-1,-1 2,0-1,7 1,-1 1,1 0,-1 0,-1 1,-2 0,-2-1,-3 1,8-4,-3 1,-2-1,-2 1,-3 1,-2 1,17 1,-3 1,-5 1,-9 1,26-2,-37-2,-62 6,-39 3,-39 6,-3 0,2-2,-3 0,-5 0,6 0,-6 0,1 0,7 0,2 0,4 0,6 0,-10 1,12-2,11-6,105-29,46-11,-23 10,8-1,5-3,-20 9,6-2,1-1,0 1,-2 0,10-5,1 1,-4 1,-6 2,-7 2,-5 3,-6 1,-1 0,-11 3,-15 2,-92 16,-40 7,35-2,-4 1,-5 0,-5 1,-7 1,0 1,5-1,-7 0,4 0,7 0,-24 0,44 0,111 0,13-5,19-3,5-1,-4 1,5 0,3-1,2-1,-9-1,3 0,1-2,-3 1,-4 0,-1 1,-3-1,-4 2,-5-1,0-1,-5 1,-8 3,2 2,-26 4,-112 10,12 6,-14 6,-5-1,3-5,-4 0,-4-1,-1 3,9 1,-3 1,0 1,2 0,2-2,-2-1,1-2,4 0,5 1,4 1,4 1,8-2,-4-1,29-3,97 0,53-5,-42-7,6-2,6-2,4-1,-6 2,5-2,4 1,2-2,-2 1,-2-1,-7 0,1 0,-2-1,-1 1,-2-1,-2 1,1 0,-1 0,-3 0,-5 1,-8 0,46-5,-50 7,-110 19,-7-1,-18 5,-12 0,-1-1,13-5,-5-1,-3 0,-3 0,0 0,-2 2,3 1,-2 2,-3 0,1 1,-1-1,2-1,2-2,-5-1,0-2,1-1,2-1,3 0,4 0,-13 2,3 0,7-2,8-2,-27 6,37-18,71-47,53 20,37 3,4-3,-33 2,3-2,3-2,1 1,2 2,10 0,4 1,2 2,-2-1,-4 0,5-6,-2-2,-5 3,-8 4,35-2,-47 3,-111-9,-8 30,-17 11,-6 2,-5-3,-8 2,-3 1,2 0,8 1,-1 0,3 1,3 0,-10 1,3 1,12 0,3-1,32 0,60-1,29-3,26-3,11-2,-2-3,-12-1,2-2,2-2,2 0,3 3,2 2,6 1,1 2,1-1,-2-1,-6-1,-1-3,-2-1,-2-1,-5 1,-4 2,16 1,-8 2,-11 3,22 8,-141 18,-42 8,28-10,-4 0,-5 2,0-1,-6 3,-1 0,5-1,-8 4,5 0,9-3,4-3,13 2,2 26,91-37,26-5,15 10,10-1,-10-8,6-1,-1-1,-9-2,-2 0,-5 2,11 6,-12 6,-9 20,-91 8,-36 3,-1-15,-12-4,-5 1,21-6,-4 1,-2 1,-1-1,1-3,-1-3,-3-1,1-2,2 0,4 0,-23 10,5-1,9-1,1 1,14-3,10-1,99-17,53-5,0-2,-15-1,1-2,7 1,-7 0,9 0,3 0,-2 0,-6 0,-4 0,-2 0,-5 0,-5 0,2 0,-5 0,-9 0,4-2,-29 4,-76 13,-36 6,1 5,-12 3,-6-1,22-9,-4-1,-3-1,0 2,0 0,-4 3,-2 1,1 1,2-2,5-1,1-3,4-1,4-2,4 1,-41 10,46-2,101-10,36-3,-4-3,10-4,6-1,-16-2,5 0,3-2,0 0,-3 1,12 0,1 0,-4 0,-7 0,-1 0,-6 0,-8 0,0-3,-15 6,-19 19,-94 5,-41 3,36-7,-2 1,-4 1,-1-1,-5 1,0 1,4-4,-5 0,4-3,8 1,5 4,10 0,5-1,95-16,36-4,-19 0,7-1,4 0,1-1,5-1,2-1,-4 1,17-1,-2 0,-11 3,7 2,-41 7,-118 22,15-5,-11 4,-6-4,0-13,-7-5,-2-1,4 3,-13 13,3 3,4-8,-14-13,10-4,30 3,15 4,21 7,78-8,40-9,-22-5,6-5,5 3,0 4,7 2,1 1,-4-4,-7-2,-1-3,-3 1,-5 2,-5 5,-4 1,-5 1,12-1,-18 0,-34 0,-68 0,13-15,-42-10,90-32,16 20,9-2,8-12,2-4,2-2,-1-4,-3-6,-10-5,-20-12,-8-3,2-5,-2-2,-9 28,-1-1,-1 0,1-4,0 0,0 1,0-19,0 0,0 24,0 0,0 1,0-21,0 2,0 0,0 1,-1 3,2 2,2 12,1 3,-3 0,0 3,6-26,-7 26,0 36,0 83,-7 30,-7-15,-3 6,0 1,-3 2,-2-17,-4 1,2 1,6-6,1-1,-1 2,-7 11,-3 2,2-3,5-11,2-2,-2 0,-2 5,-2 0,0-1,0-3,0-2,1 0,-3 20,1 0,-7 5,4-1,17-12,3-1,-6 3,1 1,9 3,1-2,-5-14,1-2,3 3,1-5,-3 3,7-16,0-82,0-27,-1 17,2-7,3-19,3-13,4-3,0 11,2-3,2-2,3 2,3 3,4 1,0 0,-3-2,-2-8,-2-4,0 2,0 5,6-2,1 5,-6 2,-10 12,-5 1,-1 3,2-22,0 4,2 16,0 4,-6 3,0 3,6-20,-7 24,0 27,1 63,-2 27,-5-11,-2 5,2 8,-1 8,1-1,0-6,0-1,0 1,-2 0,0 1,2 0,2 0,2-1,-1 0,-2-5,-1-1,0-1,1 26,1-3,0-13,1-1,2 2,2-1,-1-8,0-3,-2-2,4 0,7-1,4-2,14 28,8-18,-4-25,-21-47,-3-21,-7-32,0-15,0-8,0 23,0-4,0 4,0-3,-1-18,2-2,2 14,1 1,0-1,2 3,1 14,2 3,8-25,-8 23,-2 2,-7 13,0-13,7-16,3-20,-2 34,0-1,0-3,1 1,-1 3,0 1,1-43,-1 9,-8 10,0 21,0 5,-8 28,-1 26,-15 28,2 3,-3 5,-7 14,-4 2,-15 4,-5 3,13-13,-1 2,-1-2,2-4,1-2,-2 1,-5 2,-1 0,4-2,-3 12,2-2,-4-4,0-3,13-12,0-3,-3-5,0-3,-35 12,3-16,14-15,9-1,10-8,7 0,-8 0,7 0,-14 0,5 0,-21 0,-4 0,-15 0,1 0,-1 0,15 14,4 20,14 17,15 0,4-10,22-17,-6-8,6-7,-8-1,1-45,-1-24,2-3,-1-9,-1-6,-1-4,2 18,-1-3,1 2,-2-18,1-1,3 24,1-1,1 2,2-17,2 1,-5-3,2 0,5 8,3 3,-2 8,2 4,5 5,4 3,18-28,-4 34,11 20,-14 22,-8 7,-2 2,-7 15,0 24,0 13,0-14,0 3,1 0,-2 1,-5 3,-3 1,2-1,-4-2,-4-5,-3-2,-15 38,-8-10,-1-7,-15 8,-2-6,27-31,-2-1,-2-6,-1-1,-3 4,-3-2,-8-3,-4-4,-6-1,-3-4,-16-1,-4-5,-7-6,-2-4,28-1,-2 1,-1-1,-9 0,-3-1,2-4,7-7,1-4,-2 1,-11 3,-3 1,3-3,10-6,1-3,-2 3,-10 4,-4 4,1 1,6 0,0 1,-1 1,-6 3,0 1,-1 1,3-1,1 0,1 1,7 2,2 0,1 0,4 0,1 0,2 0,-18 0,5 0,15 0,5 0,-23 0,35 0,32-22,9-12,7-40,5 23,4-5,3-12,2-5,-1 12,2-2,-1-2,0-4,0-1,0-1,3-5,0-2,-3 1,-4 1,-2 1,2 2,2 7,3 2,-4 1,-1-26,-1 7,3 27,0 7,-3-9,-5 99,-1 28,-2-12,-2 5,1 7,0 7,0-5,0 6,0-7,0-18,0-5,0 23,8-45,15-92,-6-4,1-12,0 7,2-6,-1-2,-4 13,-1-2,1 1,0 3,5-10,0 4,-1 5,2-10,0 9,10-7,-21 105,-5 35,-3 17,-1-16,-2 5,1 2,0 16,0 3,0-1,0-8,1-1,-2-4,-1-10,-1-2,1-3,2 18,-2-7,-13 20,6-46,0-75,3-36,4-19,0 9,2-6,2-4,5 5,2-4,1-2,1 0,-1-6,-1-1,3 0,3 1,6 5,4 0,1 2,-1 3,-3 9,-1 2,0 3,2 0,6-14,1 3,1 7,6 1,-1 8,-7 14,1 8,20 0,-17 27,-17 28,-8 27,-38 20,-6 3,-9 6,-13-1,-5 1,20-19,0 1,0-2,-11 14,4-7,-7 9,83-77,16-28,9-14,15-8,2-4,-21 16,-1-2,-6 4,-4-1,-8 6,-6-8,-62 35,-23 13,6 15,-5 11,-6 0,-4-4,-6 1,-3 2,-1 3,9 2,-1 3,-2 2,1 0,0-2,3-1,-1-1,0 0,2-1,2 0,-6 2,2 1,3-2,1-2,-8 3,2-2,9-5,6-3,11-7,9-13,85-38,39-16,-22 16,7 0,4-3,-4 0,4-2,1 0,-2 2,14-5,-1 3,-8 0,3-7,-11 3,-21 13,-10 2,-12-18,-48 24,-32 15,-19 8,7 1,-7 3,-1 0,-6-1,-1 0,-1 0,2 0,0 0,5 0,-3 0,7 0,15 0,6 0,-2-8,23-1,51-22,13 11,16-4,-23 16,-103 8,18 0,-6 0,-21 4,-1 0,19-4,9 1,7 7,110-10,44-4,-25 0,7-3,8 1,-12 1,6 0,5 0,1 0,-3 0,1-1,1-1,0 0,-2 1,-2-1,-10 2,-2 0,0 0,-3 1,-1 0,9 1,-2 2,-4-1,-5 0,25-4,-10 1,-21 6,-9 0,3-6,-21 7,-28-7,12-3,-11 1,20-5,-13 12,14-6,-14 8,13 0,-5 0,-8 8,-3 8,-15 17,-7 10,-25 36,9-31,-5 5,-12 22,-3 6,11-19,-1 3,-1-1,1-1,0-1,-2 0,-5 5,-1-1,1-4,-8 9,0-6,-1-5,1-6,-18 12,23-25,12-25,15-31,6-42,3-29,5 29,-3-2,-11 3,-7 4,-3 7,-8 5,-20 4,-6 8,4 12,0 6,-7 1,2 4,-30 12,24 17,34 18,19 17,14-8,7-10,17-25,-4-8,4-67,-17-22,-21 12,-8-3,2 10,-6 4,-16-1,-6 6,6 16,-1 6,-32-11,25 20,26 29,17 32,4 15,6 11,12 18,7 7,-7-11,1 5,6 1,3-14,4 1,2 1,-2-2,3 15,0-1,1 1,-4-17,1 1,1 0,-1-4,3 9,0-4,0 0,0 3,1 1,0-3,-3-11,0-2,-1-1,11 26,-1-5,-3-15,-1-4,-9-13,-1-3,6-6,-1-2,4 21,-2-22,-2-4,-13-22,6-1,-7-8,-8-30,-2-14,-6-1,-2-7,1-19,0-5,0 15,0-3,0-4,0-21,0-6,0 1,0 5,0 1,0-1,0-2,0-1,0 3,0 10,0 3,0 3,-1-17,2 4,8 5,5 6,-3 17,5 7,26-22,6 32,-20 25,-4 30,-17 21,-29 24,2 7,-21-7,15-17,10-11,38-43,29-53,-16 23,0-6,3-16,-2-2,-10 17,-3 4,10-28,-16 54,-10 45,-14 35,-2 29,-15-41,-5 1,-1 5,-3-2,-8-4,-2-4,4-3,4-3,-7 3,11-18,14-17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9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24920 562,'-62'41,"0"0,-1 0,0-2,1-1,3 3,10 1,3 3,0-2,-2-1,1-1,0 1,-21 24,4 1,16-13,2 2,-2 7,3 1,6-6,2 1,-5 10,0 4,11-16,0 3,3 1,3-1,3 1,1 4,-2 11,1 3,2 3,2 3,1 3,3 3,4-13,1 1,1 3,0 1,1-10,-1 2,1 1,1 2,3 0,2 8,3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70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25168 744,'-44'83,"0"0,10-24,-2 1,-2 1,-3 0,-2 0,0 0,1 0,0 0,1 1,0 7,0 2,2-1,4-8,1 0,2 1,0 7,1 2,2-1,1-5,0 0,3 0,3 4,3 2,1 0,3 2,1 0,1 2,1 1,1 1,3 0,3 3,3 1,0 1,-1 7,0 1,1-2,1-6,1-2,1-4,2 20,2-8,-1-28,1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71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24094 1571,'-14'73,"0"1,1 7,4 3,7-22,3 2,0 1,-1 8,0 2,0 0,0 0,0 0,0 1,0 6,0 1,0-2,0-7,0-2,0 1,0 3,0 0,0-1,0-4,-1-2,2-1,2 26,1-2,0-2,2-2,2-14,0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632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7557 10782,'-45'30,"0"0,-4 9,-1 0,3-12,0-1,1 0,2-1,-15 14,19-23,31-6,91-3,-13-15,9-6,5 1,7-1,2-1,-21 1,0-1,1-1,1 0,5-2,1-1,0 1,-3 0,11-3,-2 2,-3 0,-8 2,-2 0,-5 1,7-2,-9 3,18-1,-79 8,-44 8,-25 8,-17 5,-11 5,28-7,-5 2,-2 0,2 1,-19 8,2 1,0 0,2 0,0-1,5-1,16-3,3-1,4-2,-4-2,9 0,-5 9,150-20,-36-1,7-1,6-1,7-5,6-2,5-1,1 0,-10 2,3 1,2-1,-1-1,0 0,-1-3,-1-1,1 0,0 0,1 2,5 1,2 2,-1 1,0 0,-2-1,8-3,-2 0,-1-1,1 3,1 2,2 2,-3 1,-3-2,6-3,-4 0,-3 0,-8 2,-3 0,-5 1,9 1,-8-1,16-2,-57 7,-71 0,-29 0,-18-1,-14 2,28 0,-6 1,-3 0,0 0,-7 0,-3 0,1 0,0 1,5 1,0 1,0-1,0 0,-2-1,-1-1,1 0,1 0,5 0,1 0,1 0,1-1,-14 0,1-1,1-1,-3 1,-1 0,4 0,14 0,3 0,1 0,4 0,3 0,2 0,-15 1,7-2,-20-6,40 5,78-5,26 6,15 2,-4-1,6 0,6 0,3-1,5-1,4 0,-1-1,0 2,0-1,1 0,2-2,-9 0,2 0,1-2,0 1,-2 0,-6 2,-2-1,0 1,-1-1,2 0,1-1,0 0,1 0,-2 0,0 1,11 1,-1 1,-1 0,-2 0,-5-2,-2 0,-1 0,-2 1,14 2,-2 2,-4-3,-12-2,-4-1,-2 0,14 0,-3 1,-11 0,-3-2,30-8,-39 12,-12-6,-37 8,-43 1,-30-2,-6-2,-8-1,18 2,-6 0,-3 0,3-1,-15-2,1-1,0 0,-4 1,0 0,4-1,15 0,3 0,1 1,1 2,1 0,2 0,-17-1,4 1,13 2,3 2,-29-1,33 0,24 0,31 0,65 0,-8 0,9 0,-2 0,6 0,1 0,5 0,1 0,2 0,5 0,1 0,0 0,0 0,0 0,-1 0,-8 0,-2 0,1 0,-2 0,0 0,-2 0,16 0,-3 0,-6 0,-3 0,-13 0,-4 0,34 0,-32 0,-10-8,-22 7,-10 8,-8 26,-8 26,0 1,0-3,0-16,0-8,0-7,0-2,0-8,-8 1,-1-1,-7-7,-1 6,-14-6,-4 8,-22 7,-16-13,-12 18,32-19,0-2,2 5,0 0,-9 0,-1-2,10-2,-1-1,-12 0,0 0,12 0,1 1,-9-1,-1 0,2-3,2-1,5 1,1-2,-9-3,0 0,9 0,1 0,0 0,-1 0,-4 0,-2 0,4-1,-2 2,-14 2,-2 1,0-3,-1 0,-9 6,-2 1,1-3,-1-1,-4 1,-1-1,-3 0,1-1,6-2,0-2,-2 1,1 0,13 0,1 0,-6 0,0 0,5 0,2 0,3 0,0 0,1 0,2 0,9 0,1 0,4 0,1 0,0 0,1 0,-29 0,-12 0,21 0,-5 0,14 0,2 0,15 0,9 0,9 0,7 0,8-7,2-10,7-16,0-16,7-17,2-17,3 37,0 0,7-46,5 17,-15 18,-2 24,0 9,-5 7,13 8,1-5,3 12,27-13,5 13,-5-5,6-1,5 4,3-1,13-3,3 0,9 2,3 3,3-2,2 2,-26 3,3 0,-2 0,-3 0,-1 0,0 0,4 0,0 0,0 0,-2 0,0 0,1 0,-1 0,1 0,0 0,1 0,1 0,0 0,-1 0,1 0,-1 0,4 0,0 0,-1 0,2 0,-1 0,0 0,-2 0,-1 0,0 0,-1 0,0 0,0 0,-4 0,0 0,-1 0,29 0,0 0,-5 0,-2 0,-6 0,-1 0,-7 0,-1 0,1 0,-2 0,-13 0,-2 0,3 4,-2 0,29-3,-1 7,-9-8,-30 0,-6 0,-28 7,-3 2,15 15,5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72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23829 1720,'-18'60,"-1"1,1 0,1 3,1 1,5 2,7 8,5 2,2 1,0 3,3 0,0 1,-1 4,1 0,1 0,1-1,1 0,0-2,-3-9,0-1,-2-1,0-1,-2-1,-1-5,0 2,-2-6,1-10,0-1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73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22490 1257,'14'62,"1"-1,0 1,8 11,4 1,-2 4,-7-12,-2 3,1 1,2 0,5 6,3 0,1 2,1-1,2 3,0 0,2 1,3 0,-3-13,4 2,0 0,0-3,-3-4,5 13,-2-5,3-2,6-2,0-1,-1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6T13:17:58.474"/>
    </inkml:context>
    <inkml:brush xml:id="br0">
      <inkml:brushProperty name="width" value="0.10583" units="cm"/>
      <inkml:brushProperty name="height" value="0.10583" units="cm"/>
      <inkml:brushProperty name="color" value="#FF0000"/>
    </inkml:brush>
    <inkml:brush xml:id="br1">
      <inkml:brushProperty name="width" value="0.10583" units="cm"/>
      <inkml:brushProperty name="height" value="0.10583" units="cm"/>
      <inkml:brushProperty name="color" value="#3165BB"/>
    </inkml:brush>
    <inkml:brush xml:id="br2">
      <inkml:brushProperty name="width" value="0.10583" units="cm"/>
      <inkml:brushProperty name="height" value="0.10583" units="cm"/>
    </inkml:brush>
  </inkml:definitions>
  <inkml:trace contextRef="#ctx0" brushRef="#br0">3010 347 24575,'-84'-16'0,"0"0"0,0 0 0,12 17 0,-3 5 0,1 6 0,1 6 0,0 10 0,2 7 0,2 5 0,-1 2 0,-5 7 0,0 3 0,2 4 0,4 4 0,14-8 0,2 3 0,3 2 0,2 1 0,4 1 0,-3 13 0,6 3 0,3 0 0,4 1 0,3-3 0,3 1 0,5-1 0,6-1 0,6 13 0,8-1 0,10-3 0,7-4 0,8-3 0,11-6 0,15-7 0,12-6 0,7-8 0,-7-14 0,5-6 0,4-4 0,3-3 0,14-1 0,4-6 0,3-4 0,-2-4 0,0-6 0,-1-4 0,0-5 0,0-2 0,-2-2 0,0-3 0,-2-4 0,-3-2 0,-11 0 0,-2-3 0,-4-3 0,-4-3 0,5-14 0,-6-6 0,-3 1 0,13-13 0,-8 1 0,-18 11 0,-9 1 0,-3-15 0,-15 63 0,-18 78 0,0 0 0,0 10 0,0-18 0,0 3 0,0 2-167,0 8 0,1 1 0,-2-3 167,-1-11 0,-1-2 0,1 0 0,2 31 0,-2-7 0,-6-34 0,1-7 0,5 9 0,-2-94 0,1-31 0,2 1 0,3-11 0,4-6-571,5 12 1,4-6-1,3-3 1,1-1-1,1 1 571,0-2 0,0-2 0,1-1 0,4 2 0,5 0 0,0 11 0,5 0 0,3 1 0,1 0 0,0 3 0,0 2 0,3-3 0,-1 3 0,1 1 0,1 3 0,2 2-248,13-12 0,2 3 0,1 4 0,-3 4 248,3 1 0,-3 5 0,2 6 135,-6 12 0,0 5 0,-1 7-135,14-4 0,-3 21 0,-6 45 0,-6 24 0,-12-8 0,-4 8 0,-5 8-388,-10 4 1,-6 7-1,-3 5 1,0-1 387,2 1 0,-2 1 0,-1 2 0,-2 2 0,-2-7 0,-3 4 0,0 0 0,0-2 0,1-3 0,1 1 0,0-4 0,0-1 0,2 2 0,2 13 0,3 2 0,-1 0 0,1-6 0,-1 2 0,0-5 0,0 1 282,0 1 0,0 0 0,-3-6 0,0 1 0,-3-8 0,-6-12 0,0-1 0</inkml:trace>
  <inkml:trace contextRef="#ctx0" brushRef="#br0" timeOffset="1">3936 2249 24575,'59'-28'0,"0"1"0,1-1 0,20 2 0,7 3 0,7 6 0,-21 12 0,5 7 0,3 1 0,1 0 0,1-6 0,5-6 0,2-3 0,0-2 0,1-2 0,2 1 0,-10 1 0,0 0 0,0 1 0,0-1 0,0 0 0,0 0 0</inkml:trace>
  <inkml:trace contextRef="#ctx0" brushRef="#br0" timeOffset="2">7011 711 24575,'-86'14'0,"0"0"0,-1 0 0,9 9 0,2 6 0,6 6 0,12 6 0,5 6 0,6 2 0,-4 20 0,12 4 0,10 3 0,20-1 0,27-21 0,15-2 0,21 18 0,17-4 0,-2-22 0,9-5 0,1 1-528,-1 6 0,0 1 0,-1 2 528,-16-10 0,2 2 0,-4 1 0,-6 1 0,-4 7 0,-7 1 0,-5 1 192,9 21 0,-13 1-192,-16-11 0,-19-3 0,-33-11 0,-13-5 0,8-4 0,-6-6 0,-30-9 0,-3-10 0,26-5 0,4-3 300,-32 0 0,26-14 0,12-2 0</inkml:trace>
  <inkml:trace contextRef="#ctx0" brushRef="#br0" timeOffset="3">7822 1025 24575,'89'-7'0,"1"0"0,-1 1 0,1-1 0,1-3 0,0-1 0,0-1 0,-2 1 0,-4 0 0,-1 2 0,-1-2 0,-4-1 0,11-3 0,-3-2 0,-11-4 0,-8-7 0,-13-1 0,-1-4 0,-93 22 0,-25 5 0,-2 3 0,-6 6 0,-5 12 0,-6 9 0,2 5-257,8 5 1,2 6 0,6 6 256,7 8 0,5 6 0,6 4 0,4 4 0,5 4 0,7 1 0,9-2 0,6 1 0,2 0 0,1 3 0,3 0 0,2-1 0,4-1 0,2-1 0,1 0 0,-1 0 0,1-1 0,4-1 0,4 1 0,4-1 0,0-5 0,2 5 0,3-6 0,13-2 0,-1-1 0</inkml:trace>
  <inkml:trace contextRef="#ctx0" brushRef="#br0" timeOffset="4">10170 1025 24575,'-37'55'0,"0"1"0,-7 18 0,8 11 0,24-19 0,8 7 0,3 3 0,-3 0-236,-3 2 1,-2 3-1,0-2 1,1-1-1,0 12 1,0-2 0,0-2-1,3-3 1,-1 0-1,1-1 1</inkml:trace>
  <inkml:trace contextRef="#ctx0" brushRef="#br0" timeOffset="5">10997 976 24575,'-8'77'0,"0"1"0,0 0 0,-3-10 0,-1 3 0,-1 0 0,1 2 0,2 6 0,1 2 0,0 0 0,-1-1-601,-4 1 1,0-1 0,-1-1 0,2-2 600,1 11 0,2-2 0,-1-5 0,-2 10 0,1-8 0,2-16 0,3-5 0,0 28 0</inkml:trace>
  <inkml:trace contextRef="#ctx0" brushRef="#br0" timeOffset="6">10931 926 24575,'37'51'0,"0"1"0,1-1 0,8 12 0,1 2 0,1 6 0,-4 2 0,-1 7 0,1 2 0,2-3-738,-1-6 0,1-2 1,0-1-1,0-1 738,-2-3 0,-2 0 0,2-2 0,-1-6 0,6 0 0,0-6 0,2-6 466,21 2 1,3-14-467,-3-11 0,-3-22 0,-2-43 0,-7-22 0,-23 16 0,-3-6 0,-6-4-86,-1-18 0,-7-7 0,-2-1 86,-5 2 0,-3-1 0,0 2 0,-2 10 0,0 2 0,0 0 0,-2-6 0,-1-1 0,0 1 0,-1 5 0,-1 1 0,-1-2 0,1-6 0</inkml:trace>
  <inkml:trace contextRef="#ctx0" brushRef="#br0" timeOffset="7">14800 281 24575,'-81'4'0,"0"-1"0,-1 1 0,1 0 0,5 9 0,-2 3 0,0 4 0,3 4 0,3 4 0,-3 10 0,4 6 0,3 5 0,-1 4-611,8-5 1,-1 5 0,1 2 0,5 1 0,6 0 610,-6 19 0,9 2 0,7 1 0,5-2 0,6 1 0,14-1 59,15-7 1,11-2 0,15-6-60,21-5 0,18-8 0,6-7 0,-7-12 0,6-4 0,4-5 0,3-2-251,0-3 1,5-3 0,2-2 0,-1-4 0,-3-5 250,9-8 0,-2-6 0,-3-3 0,-2 0 0,12 3 0,-4-1 0,-11-8 0,-4-18 0,-22-10 0,-28-3 0,-26 3 0,-49 17 0,-23 7 0,-2-8 0,-6 6 0,9 16 0,-6 5 0,4 4 0,-17 1 0,9 2 687,28-3 0,7-2-687,-8-2 589,128-17-589,-17 10 0,6 1 1080,22-2 0,3 4-1080,-7 1 0,-6 13 0,-15 22 0,-11 18 0,-16 26 0,-11 18 0,-8-22 0,-1 7 0,-4 4 0,-4 1-679,-6 10 1,-6 3 0,-2 2 0,0 3 678,3-9 0,-1 2 0,0 2 0,-1 0 0,-3-1 0,-2-2 0,-1 2 0,-3-2 0,1-3 0,-1-5 0,-1-5 0,0-4 0,0-3 0,-2-2 0,-6 7 0,0 1 0,1 0 0</inkml:trace>
  <inkml:trace contextRef="#ctx0" brushRef="#br0" timeOffset="8">2001 3671 24575,'62'14'0,"0"0"0,-1 0 0,11 4 0,5 3 0,7-1 0,9-1 0,-19-8 0,6-2 0,5 0 0,4-1 0,3 0 0,1 0 0,0 1 0,-1 0-1093,-3 1 1,0 1 0,2 1 0,0 0-1,1 0 1,1-1 0,1 0 0,1 0-1,1-2 957,-9-1 1,1 0-1,0-1 1,2-1-1,0 0 1,1 0 0,0 0-1,1-1 1,-1 1-1,1-1 1,-1 0-45,-6 0 0,1 0 1,0 0-1,0-1 1,0 0-1,0 1 1,0-1-1,1-1 1,0 1-1,0-1 1,0 0-1,0 0 180,3 0 0,-1-1 0,1 0 0,1 0 0,-1 0 0,1-1 0,-1 0 0,1 0 0,0 0 0,-1 0 0,1-1 0,-1 1-74,0-1 1,0 0 0,1 1 0,-1-1 0,0-1-1,0 1 1,1 0 0,-2-1 0,1 0 0,0-1-1,-1 1 1,0-2 73,5 1 0,0-2 0,0 1 0,0-2 0,0 1 0,-1-1 0,0 0 0,-1 1 0,0-2 0,-1 1 0,-1 1-180,3-1 1,-2-1 0,1 1 0,-2 0 0,0-1 0,0 1 0,-2-1 0,1 0 0,-2 0 0,0 0 179,2 0 0,1 0 0,-1-1 0,-1 0 0,-1 0 0,-1 0 0,-1 1 0,-2 0 0,-1 0 142,7-1 0,-1 1 0,-3 0 0,0 0 1,-2 1-1,-1 0 0,-1 1-142,7 1 0,-1 1 0,-1 1 0,-2 0 0,-2 0 0,-3 0 515,15-1 0,-3 0 0,-4 0 0,-1 1-515,-8 0 0,-2 1 0,-1 0 0,-3 1 0,10-1 0,-3 0 0,-1 0 0,-3 0 0,-1 0 0,-1 0 0,-1 0 0</inkml:trace>
  <inkml:trace contextRef="#ctx0" brushRef="#br0" timeOffset="9">15858 860 24575,'-28'83'0,"-1"-1"0,0 1 0,0 0 0</inkml:trace>
  <inkml:trace contextRef="#ctx0" brushRef="#br0" timeOffset="10">15528 2530 24575,'0'0'0</inkml:trace>
  <inkml:trace contextRef="#ctx0" brushRef="#br0" timeOffset="11">16702 1703 24575,'78'-18'0,"1"0"0,-1-1 0,1 1 0,-7 4 0,1 1 0,2 1 0,2 1 0,1 2 0,11 0 0,4 2 0,1 2 0,-1 0 0,-3 2-648,-8 0 0,-2 3 0,-1 0 0,-1-1 0,-2-3 648,13-4 0,0-3 0,-4 1 0,-10 2 0,15 7 0,-12 1 0,-20-4 0,-6 0 0,5 4 0</inkml:trace>
  <inkml:trace contextRef="#ctx0" brushRef="#br0" timeOffset="12">7458 6615 24575,'61'68'0,"1"1"0,-12-11 0,3 2 0,-2 2 0,3 9 0,-1 2 0,2 2-822,-9-14 0,2 2 0,0 0 0,-1 0 822,1 2 0,-1 1 0,0 0 0,1 0 0,-1-1 0,1-1 0,0 1 0,0-2 0,-2-3 0,0-1 0,0 0 0,-1-2 93,12 14 1,-2-2-1,-1-3-93,-8-12 0,-2-2 0,-2-2 354,10 18 0,-5-5-354,-15-23 0,-5-1 0,4 30 0,-23-28 0,-16 1 0,-1 8 0</inkml:trace>
  <inkml:trace contextRef="#ctx0" brushRef="#br0" timeOffset="13">12468 6333 24575,'-25'48'0,"-1"0"0,-15 14 0,-2 8 0,11-2 0,2 7 0,-2 3-1011,1-11 0,-3 1 1,0 3-1,-1 0 1011,-4 9 0,0 1 0,-1 1 0,2 0 0,-1 3 0,2 0 0,-1 0 0,1-1 0,1-8 0,0 0 0,1-1 0,0-1 19,3-3 1,1 0 0,0-1-1,2-3-19,-3 8 0,1-3 0,2-2 226,3-6 0,1-2 1,3-1-227,-5 22 0,4-2 0,2-2 0,2 0 0,2 4 0,1-1 0</inkml:trace>
  <inkml:trace contextRef="#ctx0" brushRef="#br0" timeOffset="14">9194 8880 24575,'0'48'0,"0"42"0,0-31 0,0 10 0,0 1 0,2 11 0,1 3 0,0-1-652,-1-3 1,1-1 0,1 1 651,1 10 0,0 2 0,1 0 0,2-4 0,0 0 0,0 1 0,-1 2 0,-2 2 0,2 0 0,-2-19 0,1 0 0,0 0 0,0 0 0,1-3 0,-1-1 0,0 0 0,-1 0 0,-1 1 0,-2-1 0,1 1 0,-1-2 0,4 16 0,-1-2 0,-1 1 0,-3 3 0,-1 0 0,-1-2 0,1-9 0,0-1 0,0 0 0,0 0 0,0 0 0,0-1 191,0-6 1,0-2-1,0-2-191,0 18 0,0-6 168,0-11 0,0-6-168,0 23 0,0-32 0,22-4 0,6-11 0</inkml:trace>
  <inkml:trace contextRef="#ctx0" brushRef="#br0" timeOffset="15">11394 8764 24575,'0'58'0,"0"0"0,0 3 0,0 1 0,-1 7 0,2 2 0,2 7 0,1 2 0,0 10 0,1 2 0,7-1 0,0 1 0,-7-28 0,-2-1 0,0 0 0,5 24 0,-1 0 0,-3 0 0,-1-1 0,-2 1 0,0-1 0,3-3 0,-1 1 0,-2 2 0,-2 1 0,1-4 0,0-1 0,0-6 0,0-1 0,0 2 0,0 0 0,0-10 0,0 0 0,0 7 0,0-1 0,0-9 0,0-1 0,0-1 0,0-1 0,0-6 0,0-3 0,0 25 0,0-13 0,0-24 0,0-14 0,0-2 0,15-15 0,3-1 0</inkml:trace>
  <inkml:trace contextRef="#ctx0" brushRef="#br0" timeOffset="16">11609 11939 24575,'47'59'0,"1"0"0,4-4 0,6-4 0,-5-15 0,5-4 0,2-2-594,7-2 1,2-2 0,3-3 593,8-1 0,3-2 0,4-3-421,-14-5 1,3-1 0,1-3 0,0-1 420,1-2 0,1-3 0,0-1 0,3 1 0,-9-1 0,2 1 0,1 0 0,1-1 0,-2 0-239,1-1 1,-1 0 0,0 0-1,1 0 1,-1 0 238,1 0 0,1 0 0,0 0 0,-1 0 0,0 0 0,0-1 0,0 0 0,0-1 0,-1 0 0,-1 1 0,13-1 0,-1 0 0,-1-1 0,-1 0-205,-5 0 0,-1-1 0,-1-1 1,-3 1 204,15-2 0,-4 0 0,-3 1 232,-16 2 1,-2 0 0,-5 0-233,10-2 0,-6 3 0,-12 4 0,-4 3 0,26 4 0</inkml:trace>
  <inkml:trace contextRef="#ctx0" brushRef="#br0" timeOffset="17">9227 12766 24575,'9'66'0,"-1"0"0,12 4 0,6 0 0,0 1 0,8 0 0,4-16 0,6 0 0,3-2-503,-1-5 1,1-2 0,5-2 502,14 5 0,5-2 0,4-5 0,2-9 0,3-7 0,3-1-406,-14-5 1,1-1 0,2-1-1,0-3 406,5-2 0,1-2 0,2-1 0,-1-2 0,3 0 0,1-2 0,0 0 0,0 0 0,2 0 0,0 0 0,0-1 0,0 0 0,0-2 0,0-1 0,0 0 0,0 0 0,0 0 0,-1 1 0,1-1 0,-1 0 0,-1 0 0,0 1 0,-1-2 0,1 1 0,-1-2 0,1 0 0,0 0 0,-1 0 0,3 0 0,-1 0 0,1 0 0,0 0 0,-1 0 0,1 0 0,0 0 0,0 0 0,1 0 0,-1 0 0,0 0 0,-1 0 0,0 0 0,-1 0 0,-1 0 0,0 0 0,-4 0 0,-1 0 0,-1 0 0,0 0 0,19 0 0,-2 0 0,0 0-124,-2 0 0,-1 0 0,-1 0 124,-5 0 0,-1 0 0,0 0 0,0 0 0,0 0 0,-1 0-221,-4 0 0,-1 0 1,0 0 220,-3 0 0,0 0 0,0 0 0,-2 0 0,0 0 0,-1 0 0,-4 0 0,0 0 0,-1 0 186,-2 0 0,-1 0 0,-1 0-186,23 0 0,-4 0 758,-13 0 1,-2 0-759,-7 0 0,-4 0 1199,28 0-1199,-32 0 0,-27-15 0,-26-3 0</inkml:trace>
  <inkml:trace contextRef="#ctx0" brushRef="#br0" timeOffset="18">16007 10038 24575,'5'69'0,"-1"-1"0,1 20 0,-2 4 0,-3-23 0,0 1 0,0 3-774,0 10 1,0 2 0,0 2 773,0 6 0,0 1 0,0-2 0,0-7 0,0-3 0,0 0 0,0-4 0,0-1 0,0-3 371,0 19 1,0-8-372,0-20 0,0-3 54,0 0 1,0-3-1,-3-8 1,-2-2 0,1 0-1,-1 1 1</inkml:trace>
  <inkml:trace contextRef="#ctx0" brushRef="#br0" timeOffset="19">16140 9674 24575,'63'-12'0,"0"-1"0,0 1 0,22 0 0,5 2 0,9 3 0,-18 4 0,5 3 0,5 1 0,2 0 0,0 0-1417,-6-1 1,2 0 0,1 0 0,2 0 0,1 0 0,2 0 1416,-16-1 0,2 1 0,2-1 0,0 0 0,0 0 0,1 0 0,0 0 0,-1-1 0,0 1 0,0-1 0,0 0 0,0 0 0,1 0 0,-1 0 0,1-1 0,0 1 0,0-1 0,2 0 0,-1 0 0,1-1 0,-1 1 0,0-1 0,-1 1 0,-1 0 0,4 0 0,-1 1 0,-1-1 0,0 1 0,-1-1 0,-1 1 0,0-1-66,9-1 1,0 0-1,0 0 1,-2 0-1,-2 0 1,-2 2 65,3 0 0,-3 2 0,-1 1 0,-2-1 0,-1-1 205,11-2 1,0-2 0,-4 1-1,-2 1-205,8 2 0,-4 1 0,-4-1-25,-12-1 0,-4-1 0,-3 1 25,9 2 0,-6 0 758,-18-5 0,-6 3 0,2 14 1,-27-1-1</inkml:trace>
  <inkml:trace contextRef="#ctx0" brushRef="#br0" timeOffset="20">16040 13940 24575,'10'83'0,"-3"7"0,-7 2 0,0-40 0,0 2 0,0 3 0,0 2 0,0 6 0,0 2 0,0 7 0,0 1 0,0 1 0,0-1 0,0 0 0,0-1 0,0-14 0,0-3 0,-1-6 0,2-4 0,6 12 0,-5-4 0,13-28 0,-6 19 0,8-26 0,-1 19 0,15-6 0,12-5 0,30 10 0,-22-27 0,5-3 0,15 4 0,6-1 0,-14-6 0,4-3 0,2 1-410,13 0 1,4-1 0,1 0 409,4-1 0,1-2 0,3 1-446,-15 0 0,2 0 0,1 0 1,-1 0 445,-3 0 0,0 0 0,0 0 0,2 0 0,4 0 0,1 0 0,1 0 0,0 0 0,0 0 0,0 0 0,0 0 0,-1 0 0,0 0 0,0 1 0,-1-1 0,0-1 0,0-2 0,0 0 0,-1-1 0,0-1 0,-1 1 0,0 0 0,-1 0 0,-1-2 0,-3-1 0,-1-1 0,0-1 0,0 0-290,0-1 1,0-1-1,-1 1 1,-1 0 289,15 1 0,-1 1 0,-2-2 0,-3-5 0,-1-2 0,-4 3-29,-12 7 0,-3 1 0,-2-1 29,23-13 0,-6 1 517,-18 10 1,-6 0-518,20-15 1762,-35 7-1762,-18 8 1350,-12 2-1350,-1-1 109,5 7-109,3-7 0,1 8 0,6-7 0,15 5 0,-2-5 0,34 7 0,-3 0 0,22 0 0,-5 0 0,-37 0 0,1 0 0,36 0 0,-33 0 0,0 0 0,35 0 0,-37 0 0,-3 0 0,14 0 0,-6 0 0,-29 0 0,-10-15 0,-8-25 0,6-28 0,-12 16 0,0-3 0,12-6 0,1-3 0,-12-9 0,-2-3 0,6-9 0,1-2 0,-7 22 0,-2-2 0,1 0-259,0-4 1,0-1 0,0-2 258,0-4 0,0-2 0,0-1 0,0-3 0,0-2 0,0 1-380,0 1 0,0 1 0,0-2 380,0-6 0,0-2 0,0 0 0,0-1 0,0 1 0,0-1 0,-1 21 0,1 0 0,0 0 0,1 0 0,1-2 0,2 0 0,1 1 0,-2 0 0,0 3 0,-1 0 0,0 1 0,2 1 0,6-18 0,1 2 0,0 0 0,-4 0 0,-2 0 0,1 1 0,0 3 0,0 1 0,-1 0 0,-2 0 0,-1 0 0,0 0 0,-2 2 0,0 0 0,0 2-102,0 6 0,0 0 0,0 2 102,0-24 0,0 3 0,0 5 0,0 4 0,0 12 0,0 2 0,-3 6 0,-1 4 718,-13-26-718,6 25 1166,-11 31-1166,20 4 337,-5 13-337,7-8 0,-22 1 0,-6-1 0</inkml:trace>
  <inkml:trace contextRef="#ctx0" brushRef="#br1" timeOffset="21">12568 6118 24575,'65'3'0,"1"-1"0,-1 1 0,10 0 0,1 0 0,3 0 0,-10-1 0,2 0 0,2 1 0,2-1-1235,13 2 0,2 0 1,2 0-1,2-1 1235,-11-2 0,2-1 0,1 0 0,2 0 0,2 1-508,-3 0 1,3 0 0,2 1 0,1-1-1,0 0 1,0 0 507,-13-1 0,0 1 0,0-1 0,0-1 0,1 1 0,1 0 0,0 0 0,7 0 0,1 0 0,1 0 0,1 0 0,-1 0 0,0 0 0,-1 0 0,-2 0 0,-2 0 0,1 0 0,-1 0 0,0 0 0,0 0 0,0 0 0,0 0 0,0 0 0,0 0 0,1 0 0,-1 0 0,0 0 0,0 0 0,-1 0 0,0 0 0,-1 0 0,1 0 0,0 0 0,0 0 0,1 0-217,1 0 0,1 0 1,1 0-1,-1 0 0,1 0 1,-1 0-1,0 0 217,0 0 0,0 0 0,0 0 0,0 0 0,0 0 0,0 0 0,0 0 0,0 1 0,-1 0 0,1 0 0,0 0 0,0 0 0,-1 0 0,0 0 0,-1 1 0,-1-1 0,0 0 0,0 0 0,-1 0 0,1 1 0,-1 0 0,-1 0 0,-1 0 0,1 1 0,-1-1 0,0 1 0,0-1 0,1 0 0,-1 0 0,1-1 0,-1 0 0,1 0 0,0 1 0,0-1 0,0 0 0,1 1 0,2 0 0,-1 1 0,1-1 0,-1 0 0,0 0 0,-1 0-345,10 0 0,0-1 1,-1 1-1,0-1 0,0 1 1,0-1 344,1 1 0,0-1 0,-1 1 0,0-1 0,0 1 0,-3-1 0,-7 1 0,-2-1 0,0 1 0,-2-1 0,1 0 0,-1 0 4,15-1 1,-1 0 0,0 0 0,-1 0-1,-3 0-4,-7 0 0,-1 0 0,-2 0 0,0 0 0,-1 0 0,16 0 0,-1 0 0,-1 0 0,-1 0 345,-7 0 1,-2 0 0,0 0 0,0 0-346,-1 0 0,1 0 0,-2 0 0,-1 0 0,15 0 0,-2 0 0,-1 0 820,-2 0 0,-2 0 0,-2 0-820,-9 0 0,-2 0 0,-2 0 0,23-1 0,-4 2 1483,-4 2 0,-3 1-1483,-16-4 0,-4 2 1141,-8 5 0,-3 1-1141,37-6 1671,-39 12-1671,-12-12 783,-30 13-783,-2-6 0,-7 7 0,0 1 0,0 0 0,0-1 0,0 8 0,0 2 0,0 14 0,0 24 0,0 14 0,0-24 0,0 6 0,0 7 0,0 5 0,0 14 0,0 3 0,0-26 0,0 1 0,0 2-253,2 6 0,0 2 1,2 0 252,0 0 0,2 0 0,0 2 0,0 13 0,0 2 0,0-1-505,2-3 1,1 0 0,-2 2 504,-2-10 0,0 3 0,-2 0 0,1-2 0,-1-5 0,-1-2 0,0 1 0,0 0 0,0 7 0,0 2 0,0 0 0,-1-1 0,0 0 0,-1 1 0,0-1 0,-1 0 0,1-1 0,0 0 0,0 1 0,0-1 0,0 3 0,0 1 0,0 0 0,0-1 0,0 1 0,0 0 0,0-1 0,0 0 0,1-2 0,-1-2 0,0 1 0,-1 2-455,0 5 0,-1 3 0,0-1 0,0-1 455,1-6 0,-1-1 0,0-1 0,-2 2 0,-4 4 0,-2 2 0,-1 0 0,1-1 0,3-3 0,0-1 0,0 1 0,-1-1 0,-3-1 0,-2 0 0,0 0 0,2 0 0,2 3 0,0 0 0,1 1 0,1 0 0,0 0 0,1-1 0,0 1 0,-1 0 0,0-1 0,-2-1 0,1 0 0,1 1 0,2-1 0,1 0 0,0 0 0,-1-2-268,-1-9 1,0-1 0,-1 0 0,2-1 267,0 0 0,2 0 0,-1-1 0,-1-1 0,-2 12 0,-2-1 0,1-2 70,2 0 0,1-2 0,-2-1-70,-1-8 0,-1-2 0,2-2 0,2 24 0,1-3 645,-4-6 0,1-2-645,6-9 0,0-2 934,-2 0 0,-1-1-934,0-10 0,1-2 652,2-3 0,0-1-652,-14 41 488,13-14-488,-5-3 0,0-7 0,5-7 0,-13 13 0,13 10 0,-5-32 0,0 2 0,2-2 0,0 1 0,-2-1 0,-2-3 0,-8 21 0,8-18 0,-6-19 0,14-15 0,-14-6 0,6 4 0,-8-12 0,-29 5 0,-29-7 0,6 0 0,-9 0 0,-12 0 0,-6 0-460,13 0 1,-6 0 0,0 0 459,1 0 0,-2 0 0,-2 0 0,14 0 0,-1 0 0,-2 0 0,0 0-470,-1 0 0,-1 0 1,1 0-1,-2 0 470,-4 0 0,-1 0 0,-1 0 0,0 0 0,1 0 0,0 0 0,-1 0 0,0 0 0,15 0 0,0 0 0,-1 0 0,1 0 0,0 0 0,-17 0 0,1 0 0,-1 0 0,1 0 0,-2 0 0,-1 0 0,1 0 0,0 0 0,1 0 0,1 0 0,0 0 0,1 0 0,6 0 0,0 0 0,2 0 0,0 0 0,1 0 0,0 0 0,1 0 0,2 0-357,-15 2 1,2 1 0,-1 0 356,19-1 0,0-1 0,-1 1 0,2 2 0,-18 3 0,1 2 0,0-1 0,19-3 0,0-1 0,0 0 0,-1 1 0,-3 1 0,1 0 0,-1 0 0,1 0 0,-20 0 0,1 0 0,-1-1 0,23-3 0,-1 0 0,1 0 0,0 1 0,-19 1 0,2 2 0,0-1 0,6-2 0,1 0 0,1 0 0,-2 0 0,1 0 0,2 0-128,9 0 1,3-1 0,-1 0 127,-3-1 0,0-1 0,0-1 0,6 1 0,1 0 0,-1 0 0,-7 0 0,-1 0 0,0 0 0,0 0 0,0 0 0,-1 0 0,-5 0 0,-1 0 0,-1 0 0,0 0 0,0 0 0,0 0 123,-1 0 1,0 0 0,0 0-124,-1 0 0,-1 0 0,2 0 0,3 0 0,2 0 0,-2 0 0,-3 0 0,-2 0 0,1 0 0,2 0 0,0 0 0,-2 0 0,12 0 0,-1 0 0,-1 0 0,0 0 137,-1 0 0,0 0 1,0 0-1,0 0-137,1 0 0,1 0 0,0 0 0,-2 0 0,-5 0 0,-1 0 0,0 0 0,1 0 0,6 0 0,1 0 0,0 0 0,0 0 0,0 0 0,0 1 0,0-1 0,-1-1 0,-4 0 0,-2-1 0,0 0 0,3 0 0,-9-1 0,3 0 0,-2 0 0,-8-2 0,-3-1 0,4 0 107,13 1 1,3 0-1,-1-1-107,-4-2 0,0 0 0,0 0 0,3 1 0,2 1 0,0 0 0,1 0 0,1 1 0,0 0 0,1 1 0,0 2 0,0 0 0,-3 2 0,1 0 0,-1 0 0,1 0 0,0 0 0,1 0 0,1 0 0,2 0 0,-1 0 57,0 0 0,-1 0 0,3 0-57,-21 0 0,1 0 0,25 0 0,0 0 0,0 0 0,-25 0 0,1 0 0,4 0 0,1 0 0,0 0 0,1 0 0,2 0 0,0 0 0,-14 0 0,-2 0 0,6 0 0,0 0 0,26 0 0,0 0 0,0 0 0,-4 0 0,-1 0 0,1 0 0,0 0 0,0 0 0,-2 0 0,-5 0 0,-1 0 0,0 0 0,5 0 0,1 0 0,1 0 0,0 0 0,0 0 0,0 0 0,-3 0 0,-1 0 0,2 0 0,4 0 0,1 0 0,-1 0 0,-5 0 0,0 0 0,2 0 0,-20 0 0,3 0 0,-4 0 0,0 0 0,-1 0 0,0 0 0,3 0 0,0 0 0,1 0 0,1 0 0,4 1 0,0-2 0,7-5 0,0-2 0,-10-1 0,-1-1 0,2-2 0,1-1 0,-1 1 0,1 0 0,-6-4 0,-1 1 0,3 2 0,0-2 0,-2-8 0,1-2 0,1 9 0,2-3 0,9-7 0,3-3 408,5 7 0,4 0-408,8-2 0,3-2 1307,-30-14-1307,19 7 887,29 15-887,11-4 285,17 12-285,0 1 0,-17-13 0,-11 4 0</inkml:trace>
  <inkml:trace contextRef="#ctx0" brushRef="#br1" timeOffset="22">7689 6383 24575,'-89'-15'0,"0"1"0,12 12 0,-6 5 0,-1 5 0,13 2 0,-2 3 0,-2 2 0,-2 0-917,3-1 1,-3 1 0,-2 1 0,0-1 0,2 0 916,-13 4 0,2 0 0,-1 0 0,0-2 0,14-4 0,-2-1 0,1 0 0,1-1 0,3 0 89,-3 0 1,3 0-1,1-1 1,2 0-90,-14 2 0,3-1 0,4-3 483,-10-2 0,9-3-483,24 2 0,7-2 0,-11-3 0,33 7 2324,31 10-2324,12 30 466,0-5 1,2 6-467,-2 30 0,-3 8 0,-4-19 0,-1 3 0,-1 4-506,-2-6 1,1 3 0,-2 2 0,0 2 505,0 9 0,-2 2 0,1 2 0,2-1 0,2 2 0,2-1 0,1 1 0,0 2 0,-2-11 0,0 2 0,0 1 0,1-1 0,1-1-464,1-5 0,1-2 0,0 1 0,1-1 0,0 2 464,0 3 0,1 2 0,0 0 0,0 0 0,-2-1 0,0-2 0,-1 0 0,-1 0 0,0 0 0,0 1 0,1 4 0,0 1 0,-1 1 0,-1-1 0,0-1 0,-2-2 0,-2-2 0,0 1 0,0 0 0,0 1 0,1 5 0,-1 1 0,0 0 0,0 0 0,-1-1 0,0-3 0,-2-2 0,0 1 0,-1-1 0,1 2 0,0 5 0,1 1 0,-1 1 0,-1-2 0,0 0 0,-1-7 0,-2-1 0,1-1 0,-1 1 0,1 2 0,1 9 0,0 3 0,0-1 0,0 0 0,0-2 0,-1-13 0,0-1 0,-1-2 0,1 2 0,0 1 0,1 12 0,-1 2 0,1 0 0,1-1 0,1-4 0,1 2 0,2-4 0,1-1 0,-1 0-318,0 4 1,0 1-1,1-2 1,1-2 317,1-10 0,2-3 0,1 0 0,-3-2-154,2 16 0,-2-2 0,0-3 154,2-7 0,1-2 0,-2-3 0,1 23 0,0-5 788,-1-22 1,1-4-789,0-2 0,-2-4 2298,6 35-2298,-8-22 1561,-2 11-1561,-7-11 637,0 15-637,0 0 0,0-1 0,0 1 0,0-8 0,0-8 0,0-18 0,0-16 0,0-2 0,0-12 0,0 5 0,8-8 0,16 8 0,62 2 0,-31-9 0,7 3 0,8-2-911,-5-4 0,6-2 0,4 0 1,5 0-1,4-1 911,-2-1 0,4 0 0,4 0 0,3-2 0,3-1 0,3-1 0</inkml:trace>
  <inkml:trace contextRef="#ctx0" brushRef="#br2" timeOffset="23">13246 7838 24575,'39'-80'0,"1"0"0,16 19 0,13 2 0,10 1 0,-15 13 0,7 0 0,4 1 0,5 1 0,3 3-343,-10 10 0,6 2 0,3 1 1,1 1-1,0 1 0,-3 1 1,-5-1-1,6-5 0,-4 1 1,-3 1-1,0 0 0,0 3 1,12 1-1,0 0 0,0 1 1,-1-1-1</inkml:trace>
  <inkml:trace contextRef="#ctx0" brushRef="#br2" timeOffset="24">12783 9360 24575,'68'-53'0,"0"1"0,1-1 0,-1 0 0,0 1 0,-1 11 0,1 1 0,4 1 0,2 0 0,2 0 0,4 0 0,2 0-984,-10 5 1,4 0 0,1-1 0,3 0 0,2 0 0,0 0 0,2 1 0,1 1 0,0 0 0,0 1 923,-1 2 0,3 1 1,1 0-1,2 1 1,1 1-1,-1-1 0,-1 2 1,-1 0-1,-2 0 1,-4 1-1,-3 0 1,14-5-1,-3 0 0,-4 1 1,-1 1-1,-3 1 1,0 0-1,-1 1 1,-1 2-1,1-1 0,-1 1 1,1-1-1,-1 1 1,1-1-1</inkml:trace>
  <inkml:trace contextRef="#ctx0" brushRef="#br2" timeOffset="25">14585 9343 24575,'83'-31'0,"-1"0"0,1-1 0,-1 1 0,1 0 0,-1 0 0,1-1 0,-1 1 0,0 0 0,-3 2 0,0-1 0,0 0 0,2 0 0,0-1 0,1 0 0,1 1 0,1-1 0,1 0 0,1 0 0,1 1-703,-7 2 1,1 1 0,1-1 0,1 0 0,1 1 0,1-1-1,1 0 1,0 0 0,0 1 0,1-1 0,-1 0 0,0 0 0,0 1-1,0-1 654,0 0 1,2-1 0,1 0 0,0 1 0,0-2 0,1 1 0,-1 1 0,0-1 0,-2 1 0,-1 0 0,-1 1 0,-3 1 0,-2 0 0,-2 1 0,13-4 0,-1 1 0,-4 1 0,-1 1 0,-2 0 0,-3 1 0,0 0-1,-2 1 1,-2-1 0,1 0 0,0 0 0,-1 0 0,1 0 0,0 0 0,-1 1 0,1-1 0</inkml:trace>
  <inkml:trace contextRef="#ctx0" brushRef="#br2" timeOffset="26">18091 8119 24575,'89'-25'0,"0"-1"0,0 1 0,0-1 0,0 1 0,0-1 0,0 1 0,0-1 0,0 1 0,-7 1 0,1 1 0,0-1 0,0 0 0,2 0 0,0 0 0,0-1 0,2 1 0,1 0 0,1 1 0,2-1-318,-9 3 1,2 0 0,3 1 0,2-1 0,0 0 0,1 1 0,0-1 0,0 1 0,-1-1 0,-1 1-1,-2 0 1,-3 0 0,-2 1 0,-4-1 0,13-3 0,-3-1 0,-3 1 0,-2 1 0,-2-1 0,-1 1-1,-1-1 1,0 1 0,1 0 0,11-3 0,0 0 0,1 0 0,-1-1 0,0 1 0,1 0 0,-1 0-1</inkml:trace>
  <inkml:trace contextRef="#ctx0" brushRef="#br2" timeOffset="27">21200 8467 24575,'84'-28'0,"1"1"0,-1-1 0,1 0 0,-1 1 0,-9 4 0,2 0 0,3-1 0,2 1 0,2-1 0,2 0 0,2 0 0,2 1-259,-12 4 0,3 0 0,1 0 1,2 0-1,1 0 0,1 1 1,1-1-1,1 1 0,0-1 1,1 1-1,0 0 0,-7 1 1,2 0-1,0 0 0,1 0 1,1 0-1,0 0 0,0 0 0,1 0 1,0 1-1,1-1 0,-1 1 1,0 0-1,-1 0 0,2 1 1,1 0-1,-1 0 0,0 0 1,0 0-1,0 0 0,1 0 1,-1 0-1,0 0 0,0 0 0,0 0 1,0 0-1,1 0 0</inkml:trace>
  <inkml:trace contextRef="#ctx0" brushRef="#br2" timeOffset="28">23449 9442 24575,'81'-21'0,"0"0"0,1 0 0,-1-1 0,1 1 0,-1 0 0,0-1 0,-1 5 0,1-1 0,2 1 0,-1 1 0,2 0 0,0 1 0,1 1 0,0 1-356,4 1 1,3 1-1,1 1 1,1 2-1,-2-1 1,-1 0-1,-4 0 1,-3 0-1,3-4 1,-2 1-1,-3-2 1,-2 2-1,-3 0 1,-3 1-1,6 2 1,1 0-1,-1-1 1,0 1-1</inkml:trace>
  <inkml:trace contextRef="#ctx0" brushRef="#br2" timeOffset="29">24044 11261 24575,'77'-22'0,"0"-1"0,1 0 0,-5 8 0,5 1 0,5 1 0,4 1 0,3 2 0,-6 3 0,6 3 0,3 1 0,2 0 0,-1 1 0,-4-2 0,-4-1 0,9-2 0,-5-3 0,-2 1 0,-1 0 0,0 0 0,-5 4 0,0-1 0,1 1 0,-1-1 0,0 1 0</inkml:trace>
  <inkml:trace contextRef="#ctx0" brushRef="#br2" timeOffset="30">24077 13576 24575,'77'-14'0,"0"-1"0,1 0 0,-1 1 0,2 1 0,5 0 0,5 0 0,2 1 0,2 0 0,0 3 0,-4 2 0,4 3 0,1 0 0,1 2 0,-1-2 0,-1 0 0,-4-2 0,2-3 0,-1-2 0,-2-2 0,-2 1 0,-3 1 0,-3 1 0,6 0 0,1 1 0,-1 0 0,0 0 0</inkml:trace>
  <inkml:trace contextRef="#ctx0" brushRef="#br2" timeOffset="31">22754 15528 24575,'74'-16'0,"0"-1"0,0 1 0,0 0 0,-1 0 0,9-1 0,3 0 0,2-1 0,2 1 0,3 1 0,1 2 0,-12 2 0,2 2 0,3 1 0,0 0 0,1 0 0,1 1 0,-1 0 0,0-1 0,1 0 0,0 1 0,1-1 0,-1 0 0,0 1 0,0 1 0,-2 0 0,-1 2 0,0 3 0,0 0 0,0-1 0,0 1 0,0 0 0,0 0 0,1 0 0</inkml:trace>
  <inkml:trace contextRef="#ctx0" brushRef="#br2" timeOffset="32">21183 16702 24575,'61'-29'0,"-1"0"0,1 0 0,7 6 0,7 1 0,5 0 0,5 1 0,0-1 0,-11 4 0,2 1 0,2 0 0,2 0 0,0 0 0,2-1 0,0 1 0,6-2 0,3-1 0,1 0 0,0 0 0,0 1 0,-2-1 0,-2 2 0,2 0 0,0 0 0,0 0 0,-1 0 0,1 0 0,0 0 0</inkml:trace>
  <inkml:trace contextRef="#ctx0" brushRef="#br2" timeOffset="33">18107 16867 24575,'-91'-22'0,"1"0"0,12-16 0,34-7 0,77-1 0,37-1 0,-11 15 0,14 0 0,9 1 0,3 0 0,-2-1 0,-6 1 0,0 1 0,2-1 0,2 0 0,3 0 0,2 1 0,-4 5 0,0 0 0,0 1 0,0-1 0,1 0 0,-1 0 0,0 0 0,0 1 0</inkml:trace>
  <inkml:trace contextRef="#ctx0" brushRef="#br2" timeOffset="34">14486 16371 24575,'63'-45'0,"0"-1"0,-1 0 0,1 1 0,0-1 0,4 3 0,1 0 0,0 1 0,2 2 0,1 2 0,2 3 0,3 1 0,0 2 0,-1 2 0,-4 0 0,-2 1 0,1 0 0,-1 0 0,0 0 0</inkml:trace>
  <inkml:trace contextRef="#ctx0" brushRef="#br2" timeOffset="35">11592 16173 24575,'71'-41'0,"0"0"0,-1 0 0,1 1 0,0-1 0,-1 0 0,5 4 0,2 2 0,2 0 0,1 0 0,3-1 0,2-1 0,2-1 0,-10 3 0,1-1 0,3-1 0,1-1 0,2 0 0,1-1 0,0 0 0,1 1 0,0 0 0,-1 1 0,-2 3 0,-1 1 0,1 0 0,0-1 0,-1 1 0,1-1 0,0 1 0,0 0 0,-1-1 0,1 1 0,0-1 0</inkml:trace>
  <inkml:trace contextRef="#ctx0" brushRef="#br2" timeOffset="36">8301 15842 24575,'69'-57'0,"-1"1"0,1-1 0,-1 0 0,1 0 0,-1 1 0,1-1 0,-2 5 0,1 1 0,0 0 0,1 0 0,2 0 0,1 1 0,3 0 0,1 0-379,-5 6 1,2 0 0,3 1 0,1 0 0,1 0 0,1 1 0,-1-1 0,-1 2 0,-1-1 0,-2 1 0,7-6 0,0 0-1,-2 1 1,0 0 0,-1 0 0,-1 2 0,1-1 0,-1 2 0,5-1 0,0 0 0,0 0 0,0 0 0,1-1 0,-1 1-1,0 0 1</inkml:trace>
  <inkml:trace contextRef="#ctx0" brushRef="#br2" timeOffset="37">6714 14916 24575,'-37'-75'0,"0"1"0,43 9 0,16-8 0,12-3 0,7 0 0,3 10 0,8 0 0,8 0 0,4-1 0,4-1 0,1-2-371,-12 13 1,5-3-1,2-2 1,2 0 0,2 1-1,-1 0 1,0 2 0,-2 3-1,-3 3 1,13-7 0,-2 3-1,-1 3 1,-1 2-1,-1 1 1,-1 0 0,6-3-1,0 0 1,0 0 0,0 0-1,0 0 1</inkml:trace>
  <inkml:trace contextRef="#ctx0" brushRef="#br2" timeOffset="38">6185 12402 24575,'20'-78'0,"1"0"0,0 0 0,-1 0 0,17 9 0,8-1 0,7 0 0,4-1 0,5 1 0,3 1 0,-4 9 0,7 0 0,5 0 0,1 0 0,2 2 0,0 0 0,-3 2 0,-4 1 0,6-6 0,-2 2 0,-2 2 0,-1 1 0,0 0 0,1 2 0,-3 5 0,0 0 0,0 0 0,0 0 0,1 0 0,-1 0 0</inkml:trace>
  <inkml:trace contextRef="#ctx0" brushRef="#br2" timeOffset="39">6069 9839 24575,'40'-62'0,"1"0"0,-1 0 0,1 0 0,12-2 0,7-2 0,4-1 0,4 0 0,4 0 0,-5 9 0,5-1 0,4 0 0,1 0 0,0 0 0,-3 2 0,-4 2 0,-5 3 0,-3 1 0,-2 2 0,0 1 0,0 0 0,1 2 0,11-2 0,0-1 0,0 1 0,0-1 0,0 1 0</inkml:trace>
  <inkml:trace contextRef="#ctx0" brushRef="#br2" timeOffset="40">5424 8186 24575,'65'-53'0,"-1"1"0,1-1 0,-1 1 0,1 0 0,0-1 0,0 0 0,2-1 0,2-3 0,1 0 0,2-1 0,2-1 0,2 0 0,2 1 0,-4 7 0,-1 1 0,1 0 0,0 0 0,-1-1 0,1 1 0,0 0 0,-1-1 0,1 1 0,0 0 0,-1 0 0</inkml:trace>
  <inkml:trace contextRef="#ctx0" brushRef="#br2" timeOffset="41">3241 12965 24575,'83'-5'0,"0"0"0,-15 2 0,4 1 0,6 0 0,5 2 0,6 0 0,4 1 0,2-2-1357,-7-1 0,2 0 0,1-1 0,3-1 0,1 0 1357,-8 0 0,2-1 0,1-1 0,1 0 0,1 0 0,1 0-343,-9 1 0,2 0 1,0 0-1,1 0 1,0 0-1,-1-1 1,0 1 342,0-2 0,-1 0 0,0 0 0,0-1 0,1 1 0,0 0 0,0 2 0,5 0 0,-1 0 0,2 2 0,-1-1 0,1 1 0,0 0 0,0 0-189,0 0 1,0 0-1,1 1 1,-1-1-1,1 1 1,-1 0 0,1 0 188,0 1 0,0 0 0,0 0 0,1 0 0,-1 0 0,-1 0 0,0 0 0,-4 0 0,0 0 0,-1 0 0,0 0 0,-1 0 0,0 0 0,-2 0 0,9-1 0,-2 1 0,0-1 0,-1 1 0,-1-1 0,-1 1 0</inkml:trace>
  <inkml:trace contextRef="#ctx0" brushRef="#br2" timeOffset="42">14965 12915 24575,'84'-4'0,"0"0"0,-1 0 0,1-1 0,0 0 0,0-2 0,2 1 0,3 1 0,-14 2 0,4 1 0,1 0 0,1 1 0,1-1 0,-3 1-1473,13-2 1,-1 0-1,-1-1 1,3 1-1,4 1 1473,-12 0 0,4 1 0,1 0 0,2 0 0,0 0 0,0 1 0,-1-2-423,-3 1 0,0 0 0,0 0 0,-1-1 0,2 1 0,0 0 0,3-1 423,-4 1 0,1 0 0,1 0 0,1 0 0,0-1 0,1 1 0,0 0 0,0 0-175,-7 0 0,-1 0 1,1 0-1,1 0 0,-1 0 1,1 1-1,0-1 1,0 0-1,-1 1 175,3-1 0,-1 1 0,0 0 0,1 1 0,0-1 0,-1 0 0,2 0 0,-1 0 0,1 0 0,1-1 0,2 1 0,0-1 0,0 0 0,0 0 0,0 0 0,0 0 0,-1 0 0,1 0 0,-3 1 0,0-1 0,-1 0 0,1 1 0,-1-1 0,1 0 0,-1 0 0,1-1 0,-1 0 0,0 0 0,0-1 0,0-1 0,1 0 0,-1 0 0,0 0 0,-1 1 0,1-1 0,0 1 0,-2 0 0,1 1 0,-1 0 0,1 0 0,-1 0 0,0 1 0,0-2 0,0 1 0,-1-1 0,9-1 0,0-1 0,0 0 0,0-1 0,-1 1 0,0 0 0,0 0 0,0 1-267,-2 1 0,0 0 0,0 1 1,-1 0-1,0 0 0,0 0 0,-1 0 1,-1 0 266,8-1 0,-1-1 0,-1 0 0,0 0 0,-1 1 0,-1 0 0,-2 0 24,-7 1 1,-1 1-1,-1-1 1,-1 1-1,0 0 1,-1 0-1,0 0-24,10-1 0,0-1 0,-2 1 0,0-1 0,-1 1 0,-2-1 235,7 0 0,-1-1 0,-2 1 0,-1 0 0,0 0-235,-3 0 0,-1 1 0,0 1 0,-1-2 0,0 0 0,-5 0 0,0-2 0,0 0 0,-1 1 0,1-1 0,16 1 0,0 0 0,0 0 0,-1 0 523,-4 0 0,0 0 0,0-1 0,0 0-523,4-3 0,1 0 0,-1 0 0,-1 0 0,-8 3 0,-2 1 0,-1 0 0,1-1 0,0-2 0,1 0 0,-2-1 0,-1-1 0,15-4 0,-3 0 0,-1-2 0,-3-2 0,0 0 0,0 0 0</inkml:trace>
  <inkml:trace contextRef="#ctx0" brushRef="#br2" timeOffset="43">29303 9227 24575,'-33'66'0,"1"1"0,3 4 0,7 5 0,13 12 0,3 4 0,-1-31 0,-2 0 0,-1 4-961,-2 20 1,-2 4-1,-2 2 961,3-21 0,-2 1 0,0 0 0,1 1 0,1 3 0,0 1 0,0 0 0,1 2-336,-1 10 0,1 2 1,0 0-1,-1-3 336,1-9 0,0-2 0,-1 0 0,2-1 0,2 1 0,1-1 0,0 0 0,-2-1 142,-5 15 0,-2-1 1,2-4-143,6-15 0,1-3 0,-3-1-4,-14 23 0,-3-4 1,4-8-1,-4-5 0,-9-4 1,-1-1-1</inkml:trace>
  <inkml:trace contextRef="#ctx0" brushRef="#br2" timeOffset="44">27765 11741 24575,'84'22'0,"-26"19"0,4 12 0,-1-10 0,5 3 0,-2 4-700,-3 11 0,-2 6 0,1-2 700,1-3 0,2-2 0,-2 0 0,-1 0 0,-1 0 0,1-2 0,1-2 0,1 0 0,0 0 0</inkml:trace>
  <inkml:trace contextRef="#ctx0" brushRef="#br2" timeOffset="45">29600 11840 24575,'-53'69'0,"0"0"0,10-11 0,-1 2 0,0 2 0,1 4 0,0 0 0,1-1 0,4-11 0,1-2 0,1-2 0,-7 11 0,0 1 0</inkml:trace>
  <inkml:trace contextRef="#ctx0" brushRef="#br2" timeOffset="46">29121 9227 24575,'67'-19'0,"1"-1"0,-1 0 0,1 0 0,3-1 0,2-1 0,-1 1 0,2 1 0,3 2 0,0 3 0,1 0 0,-1-3 0,-3-3 0,-1-1 0,0-2 0,-1-1 0,-3-2 0,1 0 0,-1-1 0,0 1 0</inkml:trace>
  <inkml:trace contextRef="#ctx0" brushRef="#br2" timeOffset="47">28889 7276 24575,'-18'85'0,"-1"1"0,13-17 0,4 3 0,3 0 0,5-1 0,5 1 0,0 0-93,-1 5 0,1 1 0,3-3 0,2-10 1,3-3-1,-1 0 0,4 24 0,0 1 1</inkml:trace>
  <inkml:trace contextRef="#ctx0" brushRef="#br2" timeOffset="48">28625 7111 24575,'-1'-86'0,"0"0"0,1 0 0,9 1 0,5 1 0,9 7 0,17-4 0,13 10-421,-1 20 1,7 4 0,3 5 420,-2 7 0,2 4 0,4 5 0,8 5 0,4 5 0,-3 4 0,18-6 0,-6 14 205,1 28 1,-12 18-206,-28 4 0,-12 12 0,-12 3 0,-8 8 0,-10 0-195,-9-2 1,-10 1 0,-7 1 194,-11 10 0,-8 2 0,-5-6 0,-2-11 0,-5-5 0,-3-2 0,-8 2 0,-3-2 0,3-2 0,12-10 0,3-1 0,2-3 0,-8 11 0,7-3 0,15-10 0,5-2 0,-5 18 0</inkml:trace>
  <inkml:trace contextRef="#ctx0" brushRef="#br2" timeOffset="49">30592 6962 24575,'-61'19'0,"-1"0"0,0 0 0,-14 31 0,10 10 0,20-5 0,12 6 0,10 19 0,16 3 0,20-13 0,13-6 0,4-12 0,12-10 0,35-4 0,10-21 0,-14-30 0,-1-18 0,7-14 0,-9-13 0,-26-5 0,-13-6 0,-6-8 0,-9 2 0,-9 26 0,-3 4 0,4-29 0,-7 63 0,0 54 0,0 50 0,3-28 0,2 3 0,5-8 0,4-1 0,0-3 0,7-5 0,36 7 0,16-26 0,12-62 0,-34-16 0,-3-13 0,-7-8 0,-5-7 0,-1-12 0,-6-3 0,-10 7 0,-5 3 0,-1 17 0,-2 4 0,-6 6 0,-1 5 0,11-3 0,9 28 0,11 67 0,-7-7 0,1 8 0,3 19 0,2 6 0,10 9 0,2-2 0,-5-12 0,4-5 0,10-8 0,3-9 0,-12-15 0,1-8 0,8-4 0,-3-18 0,-6-43 0,-8-24 0,-12 9 0,-4-7 0,-4-7-466,-2-5 0,-4-6 1,-2-3-1,0 1 466,0 6 0,-2 1 0,0 0 0,-1 1 0,-1 5 0,-2-1 0,0 3 0,1 5 0,3-30 0,-2 10 0,-5 16 0,-2 9 0,1-7 0,0 66 0,0 45 0,0 34 0,0-18 0,0 6 0,0 2-259,0 14 1,0 4 0,0 1 258,0-1 0,0 0 0,0-2 0,-1-6 0,0-1 0,3-5 0,11 14 0,4-6 892,-4-5 1,11-14-893,49-23 0,-5-83 0,-17 1 0,-6-9 0,-22-10 0,-4-1 0,9 10 0,-5 5 0,-15-14 853,23 58-853,20 34 0,1 3 0,8 0 0,23-1 0,7-8 0,-27-10 0,1-3 0,0-8 0,0-10 0,-1-8 0,-6-3 0,4-5 0,-8-5 0,-13-7 0,-10-1 0,-10-12 0,-5 26 0,-105 24 0,16 31 0,8-7 0,3 11 0,20 33 0,13 15 0,14-20 0,5 5 0,3 5-417,3-3 1,1 5-1,4 1 1,2 0 416,3 0 0,4-1 0,0 0 0,1 3 0,-1 6 0,0 2 0,0 1 0,0-3 0,0-6 0,0-2 0,0-1 0,-2-1 0,0 21 0,-2-2 0,-3-5 0,-3-18 0,-2-4 0,0-3 0,-2 8 0</inkml:trace>
  <inkml:trace contextRef="#ctx0" brushRef="#br2" timeOffset="50">31932 6367 24575,'86'-33'0,"-1"1"0,1-1 0,-18-3 0,-2 0 0,8 10 0,-1 0 0,1-1 0</inkml:trace>
  <inkml:trace contextRef="#ctx0" brushRef="#br2" timeOffset="51">30096 9723 24575,'-9'71'0,"0"1"0,0-1 0,0 5 0,1 1 0,3 1 0,3 5 0,2 1 0,2-1 0,-2-8 0,1-1 0,5-3 0,12 24 0,10-9 0,5-23 0,11-13 0,22-14 0,8-20 0,2-29 0,0-18 0,-21 0 0,-1-8 0,-5-5 0,-5-7 0,-5-5 0,-4-1 0,10-18 0,-9 2 0,-17 13 0,-5 7 0,1 0 0,-23 44 0,6 97 0,-1-21 0,-1 6 0,2-11 0,0 3 0,6-1 0,14 27 0,8-8 0,-5-21 0,13-11 0,48-18 0,16-19 0,-31-18 0,0 0 0,0-1 0</inkml:trace>
  <inkml:trace contextRef="#ctx0" brushRef="#br2" timeOffset="52">31419 10418 24575,'0'86'0,"0"-32"0,0 3 0,-2 17 0,4 2 0,13-2 0,7-4 0,0-12 0,9-8 0,18-15 0,9-13 0,0-16 0,1-12 0,-2-11 0,-3-8 0,-3-7 0,-5-4 0,13-32 0,-19 18 0,-16 26 0,15 17 0,20 7 0,-3 1 0,9-2 0,16-6 0,5-8-304,-12-10 1,2-9-1,-2-1 304,-5 3 0,-2-1 0,-4-5 0,-6-6 0,-4-5 0,-7 3 0,-4 0 0,-13 2 0,-14-28 0,-90 42 0,27 15 0,-3 8 0,-26 30 0,3 15 0,22-6 0,8 10 455,6 27 1,16 7-456,22-18 0,14-2 0,12 1 0,13-8 0,31-11 0,14-12 0,-15-12 0,-1-1 0,1 1 0</inkml:trace>
  <inkml:trace contextRef="#ctx0" brushRef="#br2" timeOffset="53">31270 9310 24575,'0'0'0</inkml:trace>
  <inkml:trace contextRef="#ctx0" brushRef="#br2" timeOffset="54">31800 12336 24575,'83'-26'0,"0"1"0,0-1 0,0 0 0,-4-2 0,2-4 0,2 0 0,0 0 0,3 2 0,-6 7 0,0-1 0,0 1 0,-1 0 0,1 0 0,0-1 0</inkml:trace>
  <inkml:trace contextRef="#ctx0" brushRef="#br2" timeOffset="55">27252 331 24575,'-84'24'0,"1"0"0,5 14 0,7 12 0,15 9 0,11 8 0,11 11 0,11 4 0,2 3 0,20-4 0,36-20 0,18-10 0,14-7 0,13-17-563,3-23 1,9-15 0,0-4 562,-5-1 0,-1-5 0,-2-4 0,-1-6 0,-2-4 0,-8 0 204,-2-4 1,-8 1-205,-12 4 0,-8 5 0,-8 11 0,-12 40 0,-15 21 0,-8 11 0,-3 7 0,-2 3 639,5 15 0,-1-2-639,-3-24 0,0-5 0,4 24 0,15-156 0,0 32 0,3-5 0,-3-6 0,2-8 0,3 5 0,14-12 0,5 7 0,-7 10 0,4 10 0,37 5 0,-29 20 0,1 15 0,6 53 0,-1 27 0,-10-17 0,-1 6 0,-1 6-352,-4 4 0,-1 7 0,0 2 0,-2-3 352,-3-6 0,-2-1 0,1-1 0,2-2 0,10 13 0,3-3 0,-2-7 0,7 3 0,0-9 0,2-13 0,-1 1 0</inkml:trace>
  <inkml:trace contextRef="#ctx0" brushRef="#br2" timeOffset="56">28129 1025 24575,'45'-14'0,"1"1"0,25-1 0,2 6 0,-12 6 0,1 4 0,7-2 0,0 0 0</inkml:trace>
  <inkml:trace contextRef="#ctx0" brushRef="#br2" timeOffset="57">30014 678 24575,'-81'15'0,"0"-1"0,15 5 0,9 6 0,20 10 0,10 6 0,3 42 0,36-38 0,12 0 0,12 1 0,6-1 0,5 2 0,3-2 0,6-1 0,-7 2 0,-18 5 0,-18 3 0,-30-1 0,-18-3 0,-13 0 0,-12-6 0,3-16 0,-6-4 0,-1-5 0,-25-2 0,4-8 0,23-2 0,4-7 0,8-8 0,7-8 0,-7-18 0</inkml:trace>
  <inkml:trace contextRef="#ctx0" brushRef="#br2" timeOffset="58">30411 794 24575,'81'-9'0,"1"-1"0,-4 3 0,-3 0 0,-10 0 0,-4-1 0,-9 1 0,-8-4 0,-9-15 0,-94 17 0,10 53 0,-3 24 0,1-11 0,-3 7 0,6 6-231,17-8 0,5 5 1,3 2-1,2-1 231,-1 19 0,4 0 0,5-5 0,3 9 0,13-10 0,11-14 0,16-20 0,27-47 0,14-22 0,-7 1 0,0 1 0,0-1 0</inkml:trace>
  <inkml:trace contextRef="#ctx0" brushRef="#br2" timeOffset="59">31717 695 24575,'-31'49'0,"-1"1"0,-8 19 0,5 7 0,21-15 0,7 3 0,-1 0 0,-4 0 0,0 0 0,3-3 0,-2 13 0,14-8 0,27-11 0,16-11 0,13-13 0,10-10 0,-7-8 0,5-3 0,-1-4 0,24 0 0,-2-12 0,2-21 0,-5-12 0,-18-2 0,0-1 0</inkml:trace>
  <inkml:trace contextRef="#ctx0" brushRef="#br2" timeOffset="60">31634 810 24575,'72'-7'0,"0"1"0,-1-1 0,1 0 0,1 1 0,0 1 0,0-1 0,0 1 0</inkml:trace>
  <inkml:trace contextRef="#ctx0" brushRef="#br2" timeOffset="61">31982 1108 24575,'70'12'0,"0"1"0,0-1 0,1 1 0</inkml:trace>
  <inkml:trace contextRef="#ctx0" brushRef="#br2" timeOffset="62">32858 810 24575,'-39'63'0,"0"-1"0,0 1 0,0-1 0,-12 18 0,2 0 0,16-1 0,26-14 0,10 0 0,0-2 0,-7 24 0,0-3 0,4-14 0,0-1 0</inkml:trace>
  <inkml:trace contextRef="#ctx0" brushRef="#br2" timeOffset="63">33552 1422 24575,'-50'60'0,"1"-1"0,-1 1 0,0-1 0,0 1 0,-13 3 0,-2-1 0,-3-1 0,-5-1 0,-4-1 0,9-13 0,-4-1 0,-3-1 0,-3-1 0,-1 0 0,0 0 0,-1 0 0,4-4 0,0 0 0,-1 0 0,1 1 0,0-1 0,0 0 0,-1 1 0,1-1 0</inkml:trace>
  <inkml:trace contextRef="#ctx0" brushRef="#br2" timeOffset="64">32610 976 24575,'59'-19'0,"-1"1"0,0 1 0,-2 5 0,-2 9 0,-1 6 0,5-1 0,0 3 0,1 4 0,-1 6 0,2 6 0,-4 7 0,-4 7 0,-5 6 0,-6 6 0,-6 5 0,-7 5 0,-7 2 0,-4-5 0,-10 2 0,-14 6 0,-15-3 0,-30-6 0,-16-5 0,5-4 0,-9-1 0,-4-1 0,3-10 0,-1-1 0,1 1 0,-1 0 0</inkml:trace>
  <inkml:trace contextRef="#ctx0" brushRef="#br2" timeOffset="65">12435 5192 24575,'81'-27'0,"0"-1"0,-1-2 0,7-4 0,3 3 0,-11 9 0,2 2 0,3-1 0,3-3-1078,-14 2 0,2-4 0,3-1 1,1-1-1,-1 1 0,0-1 1078,1 1 0,-1 0 0,1 0 0,0 0 0,-1 0 0,0 1 0,12-5 0,0 0 0,0 1 0,-2 1 0,-4 1 250,6-1 0,-2 0 1,-4 3-1,-6 3-250,1 3 0,-5 4 0,-14 1 0,8-7 0,-68 31 0</inkml:trace>
  <inkml:trace contextRef="#ctx0" brushRef="#br2" timeOffset="66">12700 4994 24575,'45'-58'0,"0"0"0,7 3 0,3 2 0,-4 5 0,0 4 0,3 7 0,-23 15 0,-79 42 0,-10 15 0,-11 9 0,2-1 0,-7 4 0,2-1 0,6-3 0,1 0 0,5-2 0,-7 8 0,11 0 0,16-8 0,23-3 0,61-12 0,30-7 0,3 2 0,12-2 0,8-3 0,-13-10 0,1 1 0,0-1 0,0 1 0,0 0 0</inkml:trace>
  <inkml:trace contextRef="#ctx0" brushRef="#br2" timeOffset="67">15577 3621 24575,'14'51'0,"0"0"0,5 14 0,-1 6 0,-5 16 0,-1 4 0,6 1 0,-1-2 0,-4-20 0,0-6 0,9 26 0,-20-109 0,2-35 0,-1-17 0,-2-11 0,-2-6 0,-1 16 0,-1-3 0,1 3 0,1-13 0,0 5 0,-3 11 0,1 3 0,1 9 0,4 8 0,12 5 0,27 82 0,-11 4 0,0 6 0,8 15 0,0 1 0,-1-2 0,-1-3 0,-3-10 0,0-6 0,0-6 0,1-6 0,24 10 0,-1-27 0,0-58 0,-33 6 0,-4-8 0,9-16 0,-2-5 0,-9-11 0,-2 0 0,5 13 0,-1 3 0,-8 6 0,2 6 0,17-2 0,2 30 0,-5 62 0,1 25 0,5 6 0,0 9 0,-8-4 0,-1 7 0,-1 0-253,0-2 0,0 0 1,2-2 252,0-8 0,1-2 0,0-2 0,-2-7 0,1-2 0,1-3 0,18 19 0</inkml:trace>
  <inkml:trace contextRef="#ctx0" brushRef="#br2" timeOffset="68">17413 3539 24575,'-18'68'0,"-1"0"0,0 14 0,9 3 0,23 2 0,10-1 0,-1 0 0,10-9 0,16-29 0,10-11 0,4-4 0,1-20 0,0-44 0,-6-19 0,-10-1 0,-10-8 0,-15-1 0,-7-6 0,-6 0 0,-3-16 0,-12 5 0,-15 7 0,-11 9 0,-4 23 0,-7 8 0,-13 6 0,-6 10 0,0 8 0,1 12 0,12 16 0,4 9 0,-21 26 0,42 2 0,17 1 0,36-1 0,30-14 0,17-7 0,-12-27 0,0 1 0,1 0 0</inkml:trace>
  <inkml:trace contextRef="#ctx0" brushRef="#br2" timeOffset="69">17959 2927 24575,'18'65'0,"0"0"0,1 0 0,-1 6 0,1 1 0,4 2 0,9 6 0,5 2 0,-1-2-465,-4-3 0,-2-2 0,4-1 465,1-2 0,3-2 0,3-8 0,14-1 0,3-8 0,1-7 0,0 0 0</inkml:trace>
  <inkml:trace contextRef="#ctx0" brushRef="#br2" timeOffset="70">18604 2613 24575,'9'70'0,"0"1"0,12 11 0,2 7 0,-10-24 0,-1 5 0,0 2 0,2-1-678,2-3 1,2 0-1,0 0 1,0 1 677,2 7 0,-1 3 0,2-3 0,0-4 0,5 3 0,1-5 0,1-1 0,0-6 0,0 1 0,0 0 0</inkml:trace>
  <inkml:trace contextRef="#ctx0" brushRef="#br2" timeOffset="71">18984 3555 24575,'63'-42'0,"1"0"0,3-10 0,3 1 0,-15 22 0,2 2 0,-1-3 0,-4-9 0,-2-2 0,-4-1 0,12-9 0,-7-1 0,-11 2 0,-7 1 0,0-17 0,-69 40 0,-14 80 0,8-14 0,1 10 0,12 31 0,9 9 0,3-6 0,10 1 0,10-2 0,16-7 0,18-23 0,14-12 0,20-5 0,11-20 0,-14-31 0,4-16 0,-3-4-278,-6 1 1,-3-3-1,-3-8 278,5-21 0,-5-9 0,-9 1 0,-4-11 0,-9 3 0,0 2 0,-7 9 0,-12 12 0,-8 35 0,-8 70 0,0 26 0,0-22 0,0 1 833,0 32-833,14-26 0,12-32 0,31-10 0,4-66 0,5-14 0,-36 20 0,-3-3 0,15-33 0,-1 46 0,6 13 0,12 51 0,-15 1 0,2 6 0,4 13 0,1 5 0,-4-5 0,2 4 0,0 0 0,2 0 0,0 0 0,0 1 0</inkml:trace>
  <inkml:trace contextRef="#ctx0" brushRef="#br2" timeOffset="72">17496 5358 24575,'0'84'0,"0"1"0,3-13 0,1-5 0,-2 24 0,5-86 0,-29-66 0,12-6 0,0-9 0,-7 0 0,1-2 0,6-8 0,3 3 0,2 24 0,3 6 0,9-30 0,54 44 0,27 39 0,-25 31 0,1 14 0,0 1 0,-5 7 0,-13 13 0,-8 4 0,-2-4 0,-7-4 0,-3 23 0,-12-19 0,-14-25 0,8-40 0,15-78 0,11 22 0,4-6 0,-12 5 0,0-5 0,3 4 0,23-14 0,3 6 0,-11 4 0,2 10 0,36 7 0,1 36 0,-32 65 0,-5 24 0,-13-27 0,-2 3 0,-1 5-170,-3 1 1,-1 6-1,0 0 1,2-5 169,4 2 0,2-4 0,-1-3 0,8 14 0,2-10 0,-2-27 0,-1 0 0</inkml:trace>
  <inkml:trace contextRef="#ctx0" brushRef="#br2" timeOffset="73">19596 5341 24575,'50'-30'0,"1"0"0,-6-6 0,2 2 0,12 5 0,-3-1 0,-19-2 0,-7-4 0,1-37 0,-39 36 0,-61 7 0,21 31 0,-2 13 0,-19 27 0,4 17 0,13 15 0,10 10 0,18-17 0,4 5 0,9-2 0,8-3 0,7-1 0,10-6 0,18 5 0,17-13 0,3-21 0,11-9 0,2-15-459,6-22 1,1-17 0,2-6 458,-10 7 0,3-4 0,-3-4 0,-4-4 0,-6-8 0,-5-6 0,-3-2 0,-2 0 0,10-18 0,-5-2 0,-5 3-108,-12 12 1,-4 2 0,-5 0 107,1-29 0,-8 2 0,-6 5 0,-5 4 0,-6 15 0,-6 6 0,-6 11 0,-5 8 0,-11 0 0,-12 26 1352,18 30-1352,15 31 0,6 15 0,-2 10 0,1 8 0,2-2 0,3 5 0,4 0-180,8-1 0,4 0 1,4-2 179,-2-7 0,4-1 0,3-5 0,3-8 0,4-4 0,3-8 0,17 1 0,4-11 0,0-8 0,0-19 0,0-48 0,-4-18 0,-1 8 0,-7-7 0,-8-28 0,-11-6 0,-8 14 0,-5 5 0,-5 18 0,-2 5 884,1-18-884,-16 34 0,-8 54 0,-17 15 0,5 15 0,-3-12 0,44-31 0,7-25 0,30-12 0,-15-5 0,3 17 0,-5 16 0,-5 31 0,18 6 0,3 5 0,1-24 0,5-12 0,2-22 0,0-12 0,15-17 0,-4-11 0,-13-18 0,-9-7 0,-9-1 0,-8-3 0,-10 2 0,-7 4 0,-6 21 0,-5 4 0,-15-36 0,-12 50 0,-2 25 0,-10 37 0,29 19 0,7 12 0,-9 23 0,7 9 0,15-11 0,9 3 0,1 0-231,-3 2 1,2 0 0,6-3 230,6-9 0,6-3 0,0-4 0,11 10 0,1-8 0,-5-14 0,1 0 0</inkml:trace>
  <inkml:trace contextRef="#ctx0" brushRef="#br2" timeOffset="74">20704 4696 24575,'84'-23'0,"1"0"0,-15 5 0,9-4 0,6 0 0,5 1 0,3 2 0,-2 7 0,0 0 0,0 0 0,0 0 0,0 0 0,0 1 0,0-1 0</inkml:trace>
  <inkml:trace contextRef="#ctx0" brushRef="#br2" timeOffset="75">430 11774 24575,'68'-46'0,"0"0"0,0 0 0,2 7 0,4 0 0,4 2 0,7 3 0,-13 11 0,5 3 0,2 1 0,4 2 0,1-2 0,2 0-1168,-10 0 0,2 1 1,2-1-1,1-1 0,1 1 1,1-1-1,0-1 1,-1 1 1167,5-3 0,0 1 0,0-1 0,1-1 0,1 1 0,-1-2 0,2 1 0,0-2-284,-6 2 1,2-1-1,0 0 1,0-1-1,1 0 1,0-1-1,-1 1 1,0 0 0,-1 0 283,-2 1 0,0-1 0,1 1 0,-2 0 0,1 0 0,-1-1 0,-1 1 0,0-1 0,-1-1 0,4-2 0,0-1 0,-1 0 0,-1-1 0,-1 1 0,0 0 0,-1 1 0,-1 1 76,4 0 1,0 1 0,-1 1 0,-1 0 0,-2 0 0,-2 1 0,-4-1-77,10-4 0,-3-1 0,-4 0 0,-3 2 0,-2 2-7,20-6 1,-4 3 0,-12 1 6,-7-4 0,-13 3 3242,-1 4-3242,-76-5 5128,-37 6-5128,-20-9 2961,11 9-2961,29-14 0,98 13 0,36 3 0,-37 4 0,0 1 0,7 1-172,7 4 0,7 2 1,2 2-1,-7 0 172,1-2 0,-5 1 0,-3 9-3,25 15 1,-26 23 2,-58 16 0,-24 17 0,-11 4 0,-8-4 0,-13 6 0,-7 3 0,0-1 0,5-4 0,6-2 0,4-4 0,-2 0 0,-6-1 0,-9-5 0,0-1 0,0 0 0,0 1 0,0-1 0</inkml:trace>
  <inkml:trace contextRef="#ctx0" brushRef="#br2" timeOffset="76">794 7210 24575,'0'73'0,"0"1"0,0-1 0,5-1 0,2 3 0,2 2 0,-1-1 0,-1-1 0,0 0 0,0 0 0,2 3-712,2 11 0,1 4 1,1-2-1,0-4 712,4 5 0,0-4 0,-3-5 0,-7-13 0,-1-4 0,1-5 451,9 4 0,-2-18-451,-13-35 0,4-53 0,-2-35 0,-4 6 0,-2-8 0,-1-6-387,2 0 1,1-6-1,-1-3 1,-2 2 386,-1 3 0,-1-1 0,0 1 0,-1-2 0,2 14 0,0-1 0,0-1 0,0 2 0,0 3 0,-1-1 0,-1 3 0,1 2 0,-1 0-61,-4-18 1,0 1 0,2 6 60,3-8 0,1 12 1306,-10-8-1306,59 67 0,6 55 0,7 27 0,-10-9 0,3 8 0,1 3-374,-2-4 0,1 4 0,1 2 0,-4 1 374,-5-2 0,-2 2 0,-1 0 0,0-3 0,9 14 0,-1-3 0,-3-3 656,-8-12 1,-3-2 0,-2-5-657,3 1 0,-2-6 200,8 13-200,-23-150 0,-12 3 0,-3-16 0,-2 19 0,-2-9 0,-1-4 0,1-1-534,0 9 0,0-1 0,0-2 1,0 0-1,1 1 534,-1 3 0,0-1 0,0 2 0,0 0 0,0 3 0,0-11 0,0 1 0,0 4 0,1 5 483,1 2 1,0 5 0,0 7-484,-2-3 0,4 11 0,20 8 0,28 88 0,-4 31 0,0 20 0,-11-12 0,-1 7 0,0 6-529,-4-6 0,1 6 1,0 2-1,-2-1 529,-3-2 0,-1 0 0,-1 0 0,2 0 0,2 2 0,0-1 0,1 0 0,0 0 0,-2-2 0,0-1 0</inkml:trace>
  <inkml:trace contextRef="#ctx0" brushRef="#br2" timeOffset="77">2580 5904 24575,'2'90'0,"1"0"0,9-19 0,4 3 0,4 3 0,1-7 0,3 3 0,2 0 0,4-2-432,2-4 0,3 0 0,3-2 1,0-5 431,11 7 0,1-6 0,2-7 279,12-1 1,4-16-280,7-18 0,-6-24 57,-30-36 0,-9-19 0,-2 5 0,-2-8 0,-8-4-57,-11-20 0,-10-6 0,-6 3 0,-5 10 0,-4 2 0,-4 6 0,-9-16 0,-9 12 0,-7 26 0,-6 12 0,8 18 0,0 7 883,-15-2-883,12 59 0,9-10 0,4 37 0</inkml:trace>
  <inkml:trace contextRef="#ctx0" brushRef="#br2" timeOffset="78">3473 4746 24575,'27'65'0,"0"1"0,0 0 0,2 7 0,2 2 0,0-1 0,2-6 0,1-2 0,0-2 0,1-1 0,0-2 0,2-5 0,14 14 0,5-11 0,1-16 0,9-9 0,-8-13 0,5-5 0,1-3-514,1-3 1,1-4-1,2-8 514,15-10 0,4-10 0,-4-4 0,-10 1 0,-3-4 0,-1-5 0,5-13 0,-1-7 0,-2-2 0,-7 1 0,0-1 0,-1 0 0</inkml:trace>
  <inkml:trace contextRef="#ctx0" brushRef="#br2" timeOffset="79">5622 4680 24575,'-49'-23'0,"-1"0"0,4 2 0,0 12 0,-11 38 0,2 18 0,12-1 0,5 7 0,-6 26 0,8 7 0,12-3 0,7 0 0,7-7 0,4-2 0,0-8 0,4-7 0,17 17 0,25-38 0,-6-61 0,0-20 0,8-15 0,-6-12 0,-15-3 0,-4-10 0,-4-2-397,-2 14 0,-2-2 0,-2-1 0,-5 0 397,-6-2 0,-6 0 0,-2 0 0,2 2 0,0-17 0,2 2 0,-6 3-111,-5 9 1,-3 4 0,-1 2 110,-6-15 0,1 7 0,6 24 0,0 7 0,-18-14 0,16 47 0,15 44 0,1 21 0,8 11 0,13-6 0,9 5 0,2 5-98,-3-1 0,0 5 1,3 2-1,5-2 98,11 7 0,4 0 0,5-1 0,0-2 0,2-1 0,1-1 0,3-2 0,4-4 0,6 1 0,3-3 0,4-4 0,1-8 0,-4-11 0,2-6 0,2-4 0,0-5 0,0-4 0,0-3 0,0-5 0</inkml:trace>
  <inkml:trace contextRef="#ctx0" brushRef="#br2" timeOffset="80">3241 5904 24575,'-70'22'0,"1"0"0,4 7 0,12 11 0,26 22 0,12 9 0,0 3 0,6 2 0,2 0 0,6-1 0,8-7 0,8-4 0,10-11 0,7-6 0,8-7 0,7-7 0,16-8 0,4-8 0,-10-2 0,-2-6 0,4-8 0,-4-9 0,-10-11 0,-7-10 0,-12-19 0,-8-10 0,1-19 0,-9-6 0,-11 17 0,-7-1 0,-5-1 0,-4 0 0,-4 0 0,-5 4 0,-14-16 0,-8 8 0,-12 9 0,-11 14 0,14 27 0,-5 9 0,-2 5-296,-4 1 1,-1 5 0,0 11 295,-11 26 0,0 15 0,5-4 0,-11-11 0,10 5 0,37 11 0,1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7.74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7078 9095,'58'-9,"1"0,27 0,10 3,-24 4,6 3,3-1,0 1,7-1,1 0,2 0,0 0,-15-1,2 0,-1 0,0-1,-3 0,8-1,-2-1,-2 0,-4-2,5-1,-4-2,-5-1,23 0,-31-5,-61-2,-69 26,-42 19,45-13,-4 2,-4 1,-5 2,-6 1,-6 1,-3 2,1 1,5 0,-2 4,4 1,3 1,0-3,4-4,1 0,3-2,9 0,-12 7,14-1,3 3,94-24,42-5,5-2,-10 0,5-2,5 0,5-1,-6 0,6 0,4 0,1 0,1 0,-2-1,-1 1,1 0,0 0,-1 0,1 0,-1 0,-2 0,1 0,0 0,-1 1,-3 0,-4 0,15 1,-4 0,-3 1,-4 2,14 4,-4 2,-10 0,-7-2,-16 9,-12 47,-104-33,-38-5,29-2,-5 1,-6 0,-2-2,0-5,-3-1,-4 0,-1-1,-1 3,5 0,-2 1,-2 2,1-1,2 0,3 0,1-1,3-1,2 0,1 1,1 0,-15 6,1 1,3 0,8-2,4-2,6-2,8 0,-3 3,28-3,105-3,3-10,19-5,8-1,-22-1,4-1,4-1,3-1,1 0,-16 0,3 0,2-1,1 0,0 0,-1 0,-1 0,9-1,-1 0,1 0,-2-1,-1 1,-2 0,7-1,-1 0,-1 0,-4 0,-4 2,-2 0,-4 1,-4 0,-4 2,32 1,-17 2,-18 7,-105 3,-50 5,-5 2,14 1,-4 2,-5 1,-7 1,17-5,-5 0,-4 0,-3 1,-1 1,1 0,2 1,1 1,1 1,-1 1,0 0,1 0,1 0,0 0,5-1,1 0,-1 0,2 0,1 0,2 0,2-1,-15 6,3-1,2-1,3 1,6-1,2 1,4 0,5-1,7-1,-22 9,37-2,76-5,34-4,2-11,15-5,9-4,3 1,-14-1,5 0,3 0,3-2,1-2,1-1,-13-2,2-2,1-1,2-1,0-1,0 0,-1 0,-1 0,-2 2,1-1,-1 1,1 0,-2-1,0-1,-3 0,0-2,12-4,0-2,-2-1,-3 0,-2 2,-2 1,-2 3,-1 1,-3 1,-4 1,-6 0,9-4,-7 2,-12 5,15 14,-108 16,-50 12,-7 1,25-10,-5-1,-4 2,-3 1,-4 2,4 0,-4 2,-3 2,-2 1,-2 0,2 0,1-2,1-1,0 0,0 0,0 0,1-1,1 0,1 0,-5 2,-1-1,3 0,0 0,4 0,3-1,1 2,3 0,2-1,4-1,3-3,-17 5,5-3,9 0,-8 4,29 1,54 3,41-28,29-11,7 0,-1 4,7 1,6-1,1-2,-6-3,3-2,2-1,0 0,0 1,0 1,1 0,-1 0,-3 0,-4-1,-2-1,-4-1,-3 1,-6 0,10-3,-6 0,-37 14,-63 29,-33 9,5-14,-12-2,-7 2,-5 1,4-1,-7 3,-4 0,-3 1,1-1,1 0,2-1,0-1,-1 1,1-1,1-1,1 1,-9 3,0 1,2-2,4 0,5-2,5-3,4-1,4-1,5-1,-28 11,14 0,10 16,126-42,45-9,-37 3,5 2,7-2,3 0,-5-3,4-2,5 0,1-1,1 1,-3-1,1 0,0 0,0-1,0 1,-2-1,-1 1,10 1,0 0,-2 0,-3-1,-6 1,-5-2,-5 0,-3 0,-5 0,29 1,-16 2,-18 7,-98 8,-46 9,-5 2,18-3,-4 1,-3 2,-4 1,9-4,-4 1,-3 1,-1 0,0 0,4 0,-11 4,1 0,1 1,3-2,5 0,3-3,4 0,4-1,6-1,-22 10,15-4,5 1,96-23,40-6,6-3,-8-1,5-2,5-3,5-2,-11 0,4-1,3-3,2 0,1-1,-1 0,6-1,1-1,1-1,0 0,-3-2,-4-2,3-3,-3-3,-3-1,-2 0,-2 3,5 0,-1 2,-5 0,-7 0,-6-2,-6 0,-8 3,21-11,-107 21,-27 0,-13-3,-8-1,7 5,-4 0,3-2,-20-10,12-3,33 11,12-5,8-41,73 23,39-1,3-3,-17 0,3-3,3-1,6-1,-8 7,6-2,4 0,1 0,-2-1,-3 2,7-5,-1 1,-1-1,-3 1,-4-1,4-5,-3-1,-6 0,-7 3,-7 4,-8 1,-12-1,-7-14,-29 6,-55 21,-40 13,-5 2,18 0,-4 2,-5 1,-4 3,11 4,-5 2,-3 1,-2 1,0 0,3-1,1 0,0 0,-1 1,2-1,3 1,3-1,2 1,4 1,2-1,2-1,4 0,-25-6,5-1,15-2,12 2,28-5,59-13,31-3,3 11,14 3,10 0,1 0,-10 1,4 0,3 0,2 0,2-1,1 1,-1 0,3 0,1 0,2 0,0 0,-2 1,-1 1,-5 2,0 0,0 1,-1 0,-1 1,-2-1,-2 1,16-4,-2-1,-2 1,-5 1,-4 2,19-1,-8 2,-9 0,12-2,-43 2,-135 4,22 5,-13 1,-9 2,-2 1,10 2,-4 1,-4 1,-1 1,-2 1,1-1,-5-1,-3 1,-1-1,1 2,1 0,3 3,-7 3,1 3,2 1,4-1,6-1,7-2,3-2,6 1,6 2,-29 10,37 3,67-2,32-15,31-7,15-3,0 1,-11 1,6 1,4-1,3-1,4 0,1-1,-17-1,3-1,2 0,2-1,1 1,2-2,0 1,0 0,0-1,-3 1,0-1,2 0,0 0,1 0,0-1,0 1,0-1,-1 0,0 0,-1 0,-1-1,1 0,0-1,-1 1,0 0,0-1,-1 1,0 0,-2-1,4 1,0 1,-1-1,-1 0,0 0,-1 0,0 1,-2-1,-1-1,3 1,0-1,-1 0,-1 0,-1 0,-2 0,-2 0,-3 1,22 0,-2-1,-5 1,-3 1,-5-1,19-1,-8 1,-11-3,1-3,-39 0,-86 9,-49 2,-7 0,29-1,-3-1,-4-1,-4 2,-5 1,9 2,-5 1,-3 1,-3 1,-2 1,0-1,1 1,2 0,1 0,0-1,0 2,1-1,0 1,0 0,2 0,1 1,-16 3,0 0,2 0,2 1,3 1,3-1,4 1,1 1,4 0,5-2,6-1,-8-1,8-2,13 0,-2 7,87-11,47-4,23-2,-3 0,-28-1,4-1,3-1,3-1,4 0,2-1,2 1,-7 0,3 0,4 0,1 0,2 0,2-1,1 0,0-1,0 0,-1 0,-10 0,2 0,-1-1,2 0,0 0,0 0,1-1,-1 0,0 0,0 1,-1-1,-1 1,5-1,0 0,0 0,0-1,-1 1,0 0,0 0,-2 0,0 0,-1 0,-1 1,10-2,-1 0,0 0,-2 1,0 0,-2 0,-1 0,-2 1,-2 0,7 1,0 0,-3 1,-1 0,-4 1,-2-1,-4 1,27-3,-2 1,-13 0,-21 2,-3-4,-93 7,-44 2,-25 0,-10 0,8 0,15 0,-2 1,-4 0,-3 0,-2 0,-2 1,-3-1,13 0,-4 1,-3 0,-1-1,-2 1,0 0,0 0,0 0,3 0,1-1,-1 1,1 0,0 0,1 0,1 0,0 0,2 0,0 1,2-1,-1 0,0 0,0 0,2 0,2 0,1 0,4 1,2-1,-17 0,3 1,5 0,3-1,6 0,-32 1,9 0,54-6,88-9,57-6,9 0,-38 5,6 1,4-2,5 1,4-1,4-1,-20 5,3-1,4 0,2-1,3 1,1-1,1 0,2 1,-1-1,0 1,-1-1,-2 1,2 0,0 0,0 0,1 0,1-1,0 1,0 1,-1-1,1 1,-1 0,0 0,-2 1,0 0,1 0,-1 0,0 1,1 0,-1 0,-1 0,1 1,-2-1,1 1,-1 1,2-1,1 0,-1 0,1 1,-2 0,1 0,-2 1,0 0,-2 0,0 0,-2 1,18-1,-1 1,-2 1,-1 0,-1 0,-3 0,-2 1,-3 0,7 0,-3 0,-2 0,-4 0,-3 2,-4-1,7 2,-4 0,-5 0,-7 0,34 0,-46 0,-88 0,-43 0,-8 0,9 0,-10-2,-6 1,-5 2,-3 1,20 2,-4 2,-3 1,-2 1,-2 1,-1 0,-1-1,1 0,0-1,-1 0,-2-1,-1 1,-1 0,1 0,1 1,1 0,1 1,-2 2,1 1,1 0,1 1,0 1,2-1,0 0,0 0,-5 1,-1 0,1 1,2-1,1-1,2 0,3 0,-13 0,3-1,3-1,4 1,4 0,2 2,5 1,4 0,7-2,-29 1,38 5,69 13,38-19,33-9,17-4,0 1,-26 2,3 0,4-1,3 1,3-1,1 0,2 0,-5-1,2 0,4 0,0 0,3 0,-1 0,1-1,0 1,-2-1,1 0,1 0,1 0,0 0,-1 0,0 0,-1 0,-1 0,-2 0,1 0,0 0,-1 0,-1 0,-1 0,-2 0,-2 0,-1 0,9 0,0 0,-3 0,-3 0,-3 0,-4 0,10 0,-4 0,-6 0,-6 0,38-4,-48 8,-109 19,-46 5,23-10,-14-2,-8 1,-5 0,-2 2,19-3,-2 1,-4 0,-1 2,-3-1,-1 1,-2 0,-1-1,7-1,-2 0,-2 0,-2 1,0-1,-1 1,0-1,0 1,1-1,2 0,3-1,0 0,-1 0,1 0,1 0,0 0,0 0,1 0,1 0,0 0,-2 0,0 1,0 0,1 0,0 0,2 0,2-1,1 0,2-1,-18 5,0-2,3 1,4-2,4 1,4-1,-17 2,-3 1,22-2,47-2,79 4,45-7,-29-11,10-5,8-4,6-2,4-1,1 1,-9 1,3 0,4-1,2 0,2-1,2 0,1-1,1 0,-1 0,-9 1,1-1,2 0,1-1,1 1,0-1,0-1,-1 1,-1 0,0 0,-3 0,1-1,-1 1,-1-1,0 0,-1 1,-1-1,0 0,0 1,-1 0,0 0,5-1,0 1,0 0,0 0,-1 0,-2 0,-2 1,-3 0,-3 1,12-1,-4 0,-3 1,-3 1,-3-1,-2 0,17-2,-2-1,-9 1,-19 2,6-7,-99 13,-44 2,-22 1,4 1,19-1,-4 1,-4 0,-4 0,-1 1,-4-1,6 0,-5 0,-2 0,-3 0,0 0,0 0,2 0,4 0,-4 0,2 0,1 0,1 0,1 0,3 0,1 0,-16 0,1 0,4 0,5 0,9 0,-3 1,8 0,16-3,-3-13,89 0,39-5,25-3,7-1,-7-1,-9 2,2-1,3 0,3-2,3 0,4-1,-19 5,3 0,3-1,2-1,2 0,1 0,-1-1,0 2,-1-1,-2 1,3 0,1 0,-1 0,0 0,-1 1,0 0,-2 0,-2 0,-1 0,8-2,0-1,-2 0,-2 1,-2 1,-3 1,-4 2,6 0,-3 3,-4 1,-5 0,-6 0,51-13,-54 5,-112 17,-43 5,21-1,-11 1,-7 1,-6-1,16 2,-4-1,-6 1,-2 0,-2 1,0-1,1 0,6 1,-1-1,-1 1,-1 0,0 0,0 0,1 0,-1 1,2 0,-1 0,0 1,0 0,0 0,1 0,0 1,2 0,-8 0,1 0,-1 0,2 1,2 0,2 1,3 1,2 1,1 1,3 1,2 1,3-1,2-1,-14 0,3-1,5 1,10 1,-24 8,42 3,110 18,3-30,17-7,4 1,-8 6,4 1,2 0,-1-2,-1-4,2-3,-2 1,-6 0,-1 3,-6 0,-9 2,20 9,-116 2,-50 4,-11-1,28-7,-8-1,-5-1,-6 1,-2 0,-2 1,12-2,-2 1,-3 0,-3 0,-1 0,-2 1,-1-1,-1 0,0 0,8-1,-3 0,0 0,-2 0,-1 0,0 0,0 0,-1 0,1-1,1 1,0 0,3-1,0 1,0-1,0 1,1-1,-1 0,1 1,0-1,1 0,1 0,0 1,-2 0,0-1,1 1,1 0,0-1,0 1,1 0,1 0,1-1,1 1,-13 3,1-1,0 0,2 1,1-1,2 1,2-1,4-1,-8 2,2-1,3 0,3 0,3 0,4 0,-11 3,3-1,7 1,9-1,-23 6,43-4,94-7,42-5,-11-3,14-3,6-1,0-1,-12-1,1-2,2 0,1-1,0 1,6 1,4 0,0 1,-6-1,-9-1,17-3,-8-1,-53 2,-96 2,-49 3,27 1,-10 1,-8 0,-7 1,27-1,-6 0,-4 0,-2 0,-3 0,0 0,2 0,1 0,3 0,0 0,-1 0,1 0,0 0,1 0,2 0,1 0,-16 0,1 1,1-1,3 1,3-2,3 0,4-2,1 1,3-2,7-2,6-1,-30-10,19-9,27-5,25-6,62-5,40-5,0 2,-18 5,0 1,5 1,7 0,7 0,1 1,-9 3,19-10,-15 3,-4-21,-101 35,-26 6,-10 8,-12 6,-7-3,1-3,-8-4,-2 1,1 2,17 5,-1 2,0 1,1-1,3-1,-9-3,2-1,4-1,7-1,-19-8,15-3,-5-18,70-6,47 9,15 1,15-25,-12 21,-9-3,-25-27,-64 36,-33 3,-1 0,10-3,-2-1,-7 1,-6 5,-9 0,-1 2,6-1,14 4,3-1,3 1,4 3,-27-11,9 2,18 0,12 3,14 3,20 3,98 16,-38 20,3 6,8 0,6 4,-1 4,-5 4,-1 5,1 3,7 8,0 4,0 1,1-1,-1 0,1 0,2 3,1-1,-1 1,-1 2,1 0,1-1,3-3,2-2,-1 2,1 3,-1 1,3-1,-14-15,1-2,1 0,1 1,5 3,2 1,0-1,2-2,0-1,0-2,2-1,2 0,7 2,3 1,1-1,0-2,0-3,-1 0,2-2,0 1,-14-6,0 1,1-1,0-1,0-1,2-2,1-2,1 0,-2-2,0 0,13 4,-2-2,0-1,-1-2,-6-4,-1-1,-1-2,-5-1,3 1,-5-1,-4-1,11 2,-13-1,-22 1,-92-5,-58-2,-1-1,39 0,0-2,-2 1,-9 0,8 1,-8 1,-5 0,-1 0,-1 1,4-1,5 1,-6 0,4 0,3 1,1 0,0 0,-11 2,1 1,4 0,6-1,-21 3,14-1,1-1,87-7,49 0,44 0,6 0,-29 0,4 1,4 0,6-2,4 0,-18-1,5-2,3 0,3-1,2 0,2 0,0 1,0 0,-2 0,-3 2,-1 0,1 1,1 0,0 0,1 0,0 0,1-1,0 0,1-1,-3-1,2-1,0 0,0-1,1 0,0 0,1 0,-1 0,0 0,0 0,0 1,-1 0,0 0,-1 1,1 0,0-1,0 1,0 0,-1-1,1 1,-1-1,1 0,-2 0,1 0,0 0,-1 0,1-1,-1 1,1-1,-1 1,-1-1,1 0,-1 0,5-1,0 0,0-1,0 0,-1 1,0-1,0 0,-1 1,-1 0,-1 0,4 1,-2 0,1 0,-1 1,-1-1,-1 1,-1 0,0-1,-2 0,2-1,-1 0,-1 0,-1 0,-1-1,-1 1,-2 1,-1 0,12-1,-2 1,-2 0,-1 1,-3-1,-2 1,-1-1,-1 1,-3 0,-3 0,-1 0,25-1,-4 1,-10 1,-4 5,-15-2,-15-6,-90-2,-37-8,29 5,0 0,-18 1,28-18,25 11,37-38,17 16,9-2,1-12,3-2,15-6,-2-1,-16 2,-8-1,-13 7,-6 1,-8 4,-4 1,-3-34,-14 10,-10 21,-1 12,-6 23,7 10,1 7,7 7,-6 17,6 18,-15 3,-46 10,6-32,-12-4,-1-2,-10 0,-4-1,8-3,-4 0,-2 0,-3-3,9-3,-3-1,-1-2,-1 1,0 1,-2 1,-2 1,1 0,-1-1,0-1,14-1,-1-2,0-1,0 1,1-1,0 2,-11 1,1 0,1 0,-1 0,-1 1,-2-1,-2 0,1-1,0 1,3-1,9 0,3-1,1 1,-1-1,-3 0,-8 0,-4 1,0-1,1 0,4 1,-3 0,3 0,0 0,-2 0,10-2,-3 0,-1-1,2 1,2 0,-7 2,3 0,1 0,-1-1,-2-2,0-1,0 0,2 1,3 0,1 2,1-1,0-1,5 0,1-1,-1-1,1 1,0 0,1 0,-1 0,1 0,-1 0,-1 0,1 0,0 0,-1 0,0 0,0 0,0 0,-2 1,0 1,1 0,0 0,-18 3,0 0,3 2,4 0,1 2,4 1,14 0,2 1,2 1,-23 4,8 1,28-4,4 0,-27 10,32 1,14 2,-12 15,-5-7,5-6,-4 0,-1-9,-1-2,-6 8,1-2,-12 3,16-10,35-1,25-13,49 27,17 6,-30-4,-3 4,-8 1,-6 4,8 42,-18-6,-17-18,-7-10,30-22,58-2,-17-16,14-3,7-2,-19 0,5-1,3 0,3-1,2 1,0-1,2 1,3 1,2-2,0 0,2-2,-5-1,2-1,1-2,2 1,-1-1,0-1,-1 2,-3-1,1 0,-1 0,0 0,-1-1,1 1,-2-1,-3 0,-1-1,-1 1,1-1,-2 1,1-1,-2 2,11-1,0 0,-1 0,-1 1,-3 0,-2 1,-1 2,-3 0,-2 1,-2 0,1 0,13 1,-1 0,-2 0,-6 0,-2 0,-6 0,-4 0,24 0,-41 0,-90 0,-23 7,-22 5,-8-2,15-4,-7-2,-5-1,-3 1,-2 2,12-1,-2 2,-3 1,-2-1,0 1,0-2,0 0,-2-1,-1 0,0-2,-1 1,1-1,-1 0,0 0,-2 0,0 0,0-1,0 0,-1 0,0 0,0 1,9-1,0 0,0-1,0 1,0 0,-1 0,1 0,-1-1,0 1,1-2,-1 1,1 0,-1 0,-1 0,1 0,-2 1,6 1,-1 0,0 0,0 0,-1 0,0 1,0 0,1 0,-1 1,-9 0,0 0,1 1,-1 0,0 1,1-1,-1 1,0 0,-1 1,0 0,-1 0,1 1,0-1,1 1,2 0,2 0,-1 1,2 0,2 0,0 0,2 0,1-1,1 0,-5 0,0 0,1 0,3-1,4 0,5-1,-27 3,8-2,9-2,-7 2,23-16,36-53,72 14,36-6,5-1,-19 8,3-1,4 0,5-1,-6 7,6-2,3 0,2 1,0 0,-2 2,-5 3,0 2,0 0,-1 1,-1 1,-1-1,6-4,0 1,-3 0,-1 1,-4 0,3 0,-3 0,-5 1,-5 1,15-15,-14 0,-5-22,-95 43,-41 5,-5 0,18 1,-3-2,-5 1,-6 0,2 4,-6 0,-5 0,-2 1,-1-2,3 0,12 1,0 0,0 0,-1-1,1 0,1-1,0-1,-11-4,0 0,1-1,1-1,2-1,2 0,-6-5,1 0,3-1,3-1,2-2,-6-5,3-2,5-2,6 0,3-4,8-2,6-1,-9-16,13 1,24 13,8 3,-3-22,32 35,61 25,4 43,11 17,-16-13,4 3,3 5,-6 4,3 6,1 2,-1 0,2 2,0 0,1 1,0-1,-14-10,0 0,1-1,0 0,1 0,0-1,2 0,0 0,0-2,-2 0,8 4,-1-2,-1-1,-1-1,12 6,-1-2,-7-2,7 10,-9-6,-18-11,-16-19,-32-36,-30-18,-14-11,4-2,-3-6,0-2,-4-2,0-1,2 0,6 3,2 0,3 2,-1-11,6 4,6 12,4 6,6 2,70 37,-5 39,7 15,-6-9,3 2,2 3,8 10,2 4,-1 1,-5-1,-1 1,-3-1,-9-8,-2-1,-3-1,12 12,-8-3,-20-13,-7-5,1 4,-19-25,-38-48,-3-7,-5-7,-15-15,-3-7,12 10,-3-4,0-1,-4 1,0-1,0 0,-1-7,2-1,-3 3,-3 6,-2 3,2 0,6 4,2 2,-4 2,-4 6,-3 3,1 3,-20-10,-2 4,24 17,-2 3,1 2,-28-5,-1 4,-3 2,0 2,7 1,-3 3,14 7,-3 2,-2 1,-9-1,-2 1,-3 2,12 1,-2 1,-2 1,-1 3,8 1,-1 1,-2 2,0 0,2-1,-14 1,2-1,-1 1,-2 2,12 2,-3 2,1 1,1 0,3-1,-1-2,4 0,1 0,-1 0,-2 1,-1 0,3 0,5 0,-25 5,7-1,7-4,9 1,-7 11,17-7,45-1,10 1,7 14,0 4,0 51,0-30,0 6,0 3,0 7,0 2,0 8,0 2,0 4,0-12,0 3,0 0,0 1,0 0,0 1,0 0,0 0,0 2,0 0,0-1,0 1,-1 0,1 0,0-1,1 1,2-2,0 0,2 0,-1-1,-2-1,-1 0,1 0,4-2,3-1,3-1,1 0,-2-3,-1 14,-1-3,2 0,5-2,4-2,-1-4,2 9,0-6,0-10,1-6,11 12,-10-41,1-19,-13-72,-2-22,-3-17,-4 13,-3-7,0-2,2 14,0-2,-1-1,-2 2,-3 6,-1 1,-3 1,0 5,-4-3,-1 4,-3 3,-12-19,-3 10,3 29,1 7,-12-17,14 53,9 38,9 10,2 9,0 19,2 10,1-6,0 6,0 1,0 3,1 0,0 0,1 2,2 0,-1 0,0-21,-1 2,1-2,1-3,0 4,1-4,2 0,3 1,1 0,1-5,3 5,4-6,7-12,1-3,11 33,13-37,-6 2,15-28,-12-5,6-2,22-1,10-3,2-3,8-1,7-1,-25 1,4-1,4 1,1-2,1-3,-6-2,2-1,2-3,0 0,2-2,0 1,-6 1,2 0,1-1,0 0,1-2,-2 0,0-3,-1 0,0-2,-1-2,0 0,0-1,-2-1,-1 1,5-4,0 0,-2-1,-1 0,-2 0,-1 0,5-1,-2 0,-1 0,-4 0,-4-2,17-11,-6-1,-7 2,2 3,-11 0,8-21,-48 30,-17-7,8-8,40-26,-18 15,5-5,-2 8,3-2,-3-1,10-22,-4-1,-6 3,-7 3,-13 17,-9 4,-18-19,-42 46,-28 12,-7 1,7-1,-7 2,-5 1,-6 2,18 2,-6 1,-3 1,-3 0,-1 1,-1 0,1 1,6-1,-1 0,0 1,-1 0,-1 1,1-1,-1 0,1 0,0 1,-2-1,0 0,1 0,-1 1,2-1,1 1,3 0,-3 0,2 1,1 0,2 1,0-1,3-1,1 0,-14 0,0 0,4-1,4 0,6 0,-12 1,8 1,9-7,3-7,15-11,7-54,73-1,19-13,-24 13,-3-5,5-1,10-4,5 0,-6 0,-11 9,-6 0,-6 4,-5-18,-17 11,-23 27,-9 10,0 8,-4 11,-22 20,2 21,17 22,8 17,10 1,3 9,5 7,9-2,5 6,2 4,1 0,-2 6,2 3,0 0,3 3,1-13,2 3,0 1,2-2,0-5,2 2,2-4,0-2,1-2,-1 12,1-3,4-13,7-9,1-28,9-75,-16-15,-6-18,-1-6,0 7,-1-4,-1-4,0-5,0 13,-1-4,0-3,-1-1,1-1,0 3,0 0,0 1,1 0,-1 0,-1 0,1 0,-1-3,0 0,0-1,0 1,-1 2,1 3,-1-2,1 3,0 1,-1 3,-1 4,-4-27,-1 6,-1 10,-3 10,-2 14,-12 9,10 63,-1 42,3 33,1 5,1-13,0 3,1 5,0 6,2-22,0 5,0 3,0 2,0 1,1 0,0-1,1 1,0 1,1 1,0 0,1-2,0 0,1-3,0 4,1-2,0-1,1-1,0-2,1-2,0 3,0 0,1-3,0-3,2-6,2 11,2-6,-1-10,-5-7,3-14,12-20,-12-77,-6-44,4 23,1-11,0-5,0-4,1 15,-1-2,1-4,0-2,0 0,0-1,-1 7,-1-3,1 0,-1 0,1-1,-1 0,1 2,0 0,0 0,1 0,-1 0,0 1,0 1,0 2,-1-4,-1 1,1 2,-1 1,-1 1,0 1,-2-6,-1 2,-1 2,0 2,0 1,-1-5,1 2,-1 4,-5 6,-5 2,-4 7,-1 6,-4-8,-1 27,-24 87,35 8,9 19,1 8,1-12,0 7,2 5,2 2,3 0,3-7,4 3,2 0,1 2,1 0,-1 2,-2-8,0 2,0 1,0 1,2-1,2-1,3-1,6 9,4 0,2 0,1-2,-1-1,-2-1,-5-9,-1 0,-1-1,1-1,-1-1,2 0,5 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7.74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7094 8930,'-6'69,"0"0,0 0,1 2,1 3,1 4,0 2,1 2,1 2,1 4,1 2,1 0,1-6,1 1,1 2,1 1,0 0,-1 0,1 4,0 1,-1 1,1-1,1-1,0-1,1-8,0-2,1 0,0-1,0 0,0 0,0 2,0 1,0 1,0-3,0-4,1-6,3 18,1-9,1-1,2-4,-1 0,1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7.7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7078 9558,'-28'78,"0"0,1 0,-1 0,1 0,1 8,1 3,2 1,2 1,4 1,5-12,3 0,3 2,0 0,1 0,0 1,0 2,0 2,1 1,0-1,2-1,0-1,3 9,0-2,3-1,0 0,1-2,1-4,1-1,1 0,1-3,2-1,3 8,2-1,2-3,2-3,4 11,2-5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7.74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6631 10782,'-3'88,"-1"0,1-1,0 1,-1 0,1 0,6-6,2 0,2 1,1 1,2 0,0 0,0 0,4 3,1 0,-1 0,0 0,0 0,0 0,0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7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24127 2762,'79'-36,"0"0,0 1,0-1,0 0,1 3,2 0,3 0,1 0,2-1,2 0,-13 4,3 0,1-1,1-1,1 1,2-1,0 1,1 0,-2 1,2 1,1-1,0 0,2 1,-1-1,2 0,-1 1,-1 0,-6 2,0 0,0-1,1 1,-1 0,1 0,0 1,-1 0,1 0,-1 0,7-1,1 0,-1 0,1 1,-1 0,0 0,-1 1,-1 0,-1 1,2-1,-1 1,0 0,-1 1,-1 0,-2 1,-2 1,-2 1,11-4,2-1,-3 0,-5 4,-10 6,-12 9,14 12,-37 12,-78 12,-56 11,-11 4,41-16,-6 2,-5 2,-4 1,-2 0,-2 0,0-1,5-4,-2 1,-2-1,-2 1,-1-1,0 0,-1 1,1-1,2 0,1 0,0 0,0 0,0-1,0 1,0 0,1-1,-1 0,2 0,-9 3,0-1,1 0,0 0,0 0,1 0,1 0,1 0,6-1,0 0,1 0,0 0,2 0,1-1,2 1,2-1,-8 3,3 1,1-1,3 0,2-1,3 0,-15 9,3-1,6 0,8-4,-25 12,44-9,107-13,49-17,-35-17,10-12,7-6,5-3,4 3,-27 10,4 1,2-1,3 1,2-1,0-1,2-1,0-1,0-2,-8 0,2-1,1-1,1-2,0 0,0-1,1 0,0 0,0 1,-1 0,0 1,7-2,1 0,0 0,0 1,0-1,-1 1,0 1,-1 0,-1 0,-1 1,-1 1,0-1,-1 1,0 1,-2 0,0 1,-2 0,-1 2,-2 1,8-1,-1 2,-2 0,-1 2,-3 1,-4 1,-5 1,20-7,-1-2,-15 10,-27 22,-29 42,-36 14,-25-24,-27-2,-17 0,-8 0,2 4,20-7,-3 3,-4 2,-2 0,-2 1,-3-1,-1 1,-3-2,19-9,-3 1,-2-1,-1 1,-2-1,-1 0,0 0,-1 0,0-1,1 0,0 0,0-1,-5 1,-1 0,0 0,0-1,0 0,-1-1,1 0,1 0,0 0,0 0,2 0,-4 1,0 0,-1 1,2-1,0 0,1 0,1-1,1-1,2 0,2 0,-3 0,0 0,1-1,2-1,2 0,3 0,2-2,3 0,-14 5,2-1,5-1,5-2,8 0,-45 20,53-13,107-29,60-15,9-6,-41 2,4-4,4-3,5-2,4-1,4 0,-24 7,3 0,2-1,4 0,1-1,1-1,2 0,0-1,1 0,-1-2,-1 0,0-1,0-2,1 0,0-2,1 0,0-1,1 0,-1 0,0 0,0 0,0 1,-1 1,-1 0,-1 1,1 0,1-1,-2 1,1 0,-1 0,0 1,-1 0,-1-1,-1 2,-1-1,6-2,0 0,-1 0,-1 0,-1 0,-1 1,-1 1,-2 1,-1 1,-2 2,14-2,-1 1,-1 1,-3 2,-3 2,-5 1,-5 1,19-8,-2-1,-16 10,-33 23,-38 44,-37 15,-8-27,-20-1,-13 1,-9 0,-2 1,1 2,13-3,-3 0,-3 3,-2 0,-2 1,-2 0,-1 0,-2-1,-1 0,10-6,-2 0,-2 0,-1-1,-2 1,-1 0,0 0,0-1,-1 0,1 0,0-1,1 1,1-2,0 1,-1-1,0 0,0-1,0 1,0-1,1 0,0 0,0-1,2 0,-1 0,0 1,-1-1,1 0,0 0,0-1,1 1,1-1,0-1,2 0,1 0,1-1,-16 5,2 0,0-1,2-1,1 0,4 0,1-1,5 1,-4 1,2 1,3-1,4-1,5-1,4-1,-28 10,8-2,48-6,82-1,46-11,-26-17,14-8,10-5,7-5,2-1,1-1,-24 5,1-2,3-2,2 0,2-2,1 0,2-1,1-1,1 0,2-1,-13 3,3 0,1-2,1 0,2 0,1-1,0-1,1 1,0-1,1 0,-1 0,-1 0,0 1,-1-1,0 1,-1-1,1 0,-1 0,1 0,-1-1,0 1,1 0,-1 0,0 0,-1 1,1 0,-1 1,0 0,3 0,0 1,0-1,0 1,0 0,0 1,-1 0,0 0,-1 1,-1 1,0 1,-2 0,-1 2,10-2,0 1,-1 1,-1 1,-1 0,-1 2,-2 0,-3 1,-1 1,-3 1,22-3,-2-1,-3 2,-5 3,-6 5,-8 7,31 13,-13 9,-50 9,-70 5,-47 8,-23 5,0-1,34-17,-4 2,-4 0,-3 0,-4 1,-2 1,-4 0,-2 0,14-8,-3 0,-2 1,-3 0,-1 1,-2-1,-2 1,-2 0,0 0,-1 0,-1 0,0 0,0 0,10-4,-1 0,-2 0,-1 0,0 1,-2-1,0 1,0-1,-1 1,-1 0,1-1,0 1,0-1,1 1,0-1,1 0,1 0,-2 1,0 0,0 0,0 1,0-1,0 0,0 0,1 0,0 0,1-1,-1 1,2-1,0 0,0 0,1-1,1 0,-10 3,0 0,0 0,1 0,0-1,1 0,0 0,2-1,2 0,0-1,3 1,2-1,1-1,-20 9,-1 0,3 1,2-2,5-1,5-2,7-3,8-2,-31 5,13-4,41 2,68 25,27-48,31-17,18-10,8-5,-2 1,-29 8,3-2,2-1,3-2,3 0,1-2,3-1,1 0,2-1,-12 4,3-1,1-1,3-1,0 0,2 0,2-1,0-1,0 0,1-1,1 0,-1-1,0 0,-11 3,1-2,1 0,1 0,-1-1,2-1,-1 0,1 0,0 0,0 0,1-1,-1 1,0 0,-1 0,1 0,-1 1,-1 0,0 0,0 0,0 0,0-1,0 1,0 0,0 0,0 0,0 1,0-1,-1 1,1 0,-1 0,0 1,0 0,3 0,0 0,0 0,1-1,0 2,-1-1,1 1,-1 0,-1 0,0 1,-2 1,0 0,-1 0,-1 1,-2 1,13-4,-1 1,-1 1,-1 0,-2 1,0 1,-2 0,-1 2,-2 0,-2 2,-1 1,9 0,0 1,-3 1,-1 2,-3 1,-3 1,-5 1,-3 2,28-7,1 0,-20 8,-38 21,-46 30,-34 19,-17-5,-1-22,-15-5,-11-2,-8-2,-4 2,0 3,23-6,-2 2,-3 0,-2 2,-3 0,-1 0,-2 0,-1 0,-2-1,0 0,0-3,7-3,0-1,-3 0,0-1,-1-1,-2 1,0-2,-1 1,0 0,-1-1,1 0,-1 1,1-1,0 1,-2 0,-1 1,0-1,0 0,-1 1,0-1,0 0,0 0,0 0,0-1,-1 0,1 1,0-2,1 1,-1-1,0-1,0 0,0 0,0-1,0 1,0-1,0 0,0 0,1 0,1 1,0 0,1 0,0 1,1 0,-1 0,1 1,0 0,1 1,0-1,1 0,1 1,0-1,2 1,0-1,2 0,1-1,-8 3,0 0,1-1,1 0,2 0,1 0,2 1,2-1,2 1,3 1,-12 5,2 0,2 0,3 0,5 2,4 0,7 1,-17 11,3 1,18 1,36-4,48 2,38-3,15-8,-14-15,12-5,9-5,7-3,4-3,2-3,-1 0,-19-1,1-3,3-1,1-2,3-1,0-2,2 0,1 0,1-1,1 1,0 0,-8 1,1 1,2-1,1 0,1 0,1 0,0-1,1 0,-1-1,1 0,-1 0,0-2,-1 1,-1-2,-2-1,1 0,-1-2,1-1,-1 0,0 0,0-1,0 0,-2 0,1 0,-1 1,-2 1,0 0,0 2,9-2,0 1,0 0,-2 1,0 0,-1 0,-1 1,-2 1,0 0,-2 0,-1 0,13-2,0-1,-1 0,-2 1,-2 2,-4 1,-4 2,-5 4,32-6,-3 0,-17 13,-33 22,-40 34,-27 19,-22-4,-11-26,-18-4,-13-2,-10-1,-4 1,1 4,16-5,-5 2,-2 2,-4 1,-2 0,-2 1,-1 0,-2-2,-1 0,0-2,12-7,-2-1,0 0,-2-1,-2 1,0-2,0 0,-2 0,1 0,-2-1,1 0,0-1,0 1,4-2,-1-1,-1 0,0-1,-1 0,0 0,0-1,0 1,0-1,0 1,1-1,0 1,1 0,1 1,-3 1,1 0,0 1,0 0,0 0,1 0,0 0,1 0,1-1,0 0,0-1,2-1,1-1,-13 2,1-1,1-1,0-1,1 0,2-1,1 0,2 1,2 0,2 0,-15 6,1 1,3 0,2 0,4 0,5-3,5-1,-16 1,1-3,16 0,28 4,35 28,47-41,31-9,22-8,13-5,3-2,-6-1,-19 2,2-4,2-1,3-3,1-1,3 0,2-2,2 1,2 0,-17 4,1 0,3 0,1 0,1-1,2 0,1 0,1-1,0 0,0-1,1 0,-1 0,-1-1,0-1,-3 0,1 0,0-2,0 0,1 0,0-1,0-1,-1 1,1-1,-1 1,0 0,0-1,-1 2,-1-1,0 2,6-2,1-1,-1 1,0 0,-1 0,0 0,0 0,-2 1,0 0,0 1,-2 0,-1 1,-1 1,11-2,0 0,-1 1,-1 1,-1 0,-2 1,-1 1,-4 0,-1 2,-4 0,19-4,-1 0,-4 1,-6 3,-5 5,-9 7,22 5,-11 7,-42 17,-66 27,-49 19,-17-1,31-31,-9-1,-7-1,-6 0,-3 1,-3 0,0 2,14-7,-2 2,-3 0,-2 2,-2-1,-1 1,-2-1,0 0,-1-1,-1-1,1-2,0-2,-2 0,-1-1,-1-1,-1-1,0 0,-1-1,1 0,-1 0,1-1,0 0,1 0,3-1,-1 0,0-1,0 0,0 0,1 0,0-1,0 0,2-1,1 0,1 0,2-1,-13 4,2-1,1 1,0-2,3 1,1-2,2-1,3 0,2-2,-15 3,3-3,2-1,5 0,5-1,7 1,-32 10,10 0,55-7,88-8,47-9,-29-8,12-6,9-3,6-3,3 0,1 2,-21 3,1 1,4 0,1 0,2-1,2 0,1-1,0-1,2 0,0-2,-4-1,2-1,2 0,1-2,1-1,0 0,1 0,0-1,-1 1,1 0,-2 0,-1 0,-3 2,0-1,1 0,-1 0,0 1,0-1,-1 0,-1 1,0-1,-2 1,-1 0,-1 0,13-4,-1 1,-1-1,-1 1,-2 0,-1 0,-3 1,-2 0,-2 2,15-3,-3 0,-2 1,-4 1,-5 3,-8 1,21-1,-10 3,-17 4,10 1,-108 16,-47 8,-29 4,-10 3,9-2,33-5,-1 0,-3 1,-2 1,-2 0,-2 0,-2 0,-3 1,11-3,-2 0,-3 1,-2 0,-2 1,-1-1,-1 1,0-1,1 1,-1-1,2 1,1-1,-6 1,-1 1,-1 0,1-1,0 1,0-1,1 1,2-1,1-1,1 0,3-1,-12 3,0-1,3-1,1 0,2 0,3-2,2 0,3 0,-10 1,-4 3,2-1,10-4,17-6,24-10,19-18,48-2,36-6,24-6,14-3,4-2,-7 2,-23 9,3-2,3 1,3-2,1 0,2-1,1-1,1-1,0-1,0-1,-10 2,2-1,1-1,2-1,-1-2,2 1,-1-2,1 0,-1 1,-1-1,0 0,-2 0,-1 1,6-3,1-1,-1 0,0 0,-1 0,0-1,-3 1,0 0,-3 0,-1 0,-3-1,10-6,-2-1,-2 0,-1 0,-4 0,-3 1,-4 1,-4 2,11-8,-2 2,-7 1,-11 1,-18 1,-10-27,-41 11,-22 41,-23 10,-17 7,-13 5,-5 3,-1 0,5-1,15 0,-2 2,-2 1,-2 1,-1 1,-2 1,-2 1,-2 0,-1-1,-2 1,11-1,-3 0,-2 0,-1 1,-2 0,0 0,-2 0,-1 1,0 0,0 0,0 0,1 0,0 1,1 0,5 0,-1 0,0 1,-1 0,1 0,-1 0,0 1,1-1,-1 1,2 0,0-1,1 0,1 1,1-2,1 1,-7 0,0 0,1 0,1 0,0 0,1 0,2 0,0-1,2 0,0 0,2-1,2 0,-12 1,1-1,1 0,1 0,3-1,1 0,4-1,4 0,3-1,-17 3,1 3,8-3,9-6,15-11,-6-22,36-10,53 9,39-5,27-3,15-3,3-1,-9 0,-29 10,2 0,2-2,1-1,3 0,1-1,3 0,2-1,1 1,3-1,-13 6,3 0,2 0,1-1,3 1,1-2,1 1,1 0,0-1,1 0,1 1,-1-1,0 1,-1-1,-1 1,-3 2,0-1,1 0,0-1,1 1,0 0,0-1,0 1,0 0,-1 1,0-1,-1 1,0 0,-1 0,0 1,-2 1,9-4,0 0,-1 1,0 1,0-1,-1 1,-1 0,-1 1,-1 0,-1 1,-1-1,-1 2,-2-1,10-2,-1-1,-1 0,0 1,-2 1,-3 0,-1 2,-4 0,-3 2,-4 2,32-8,2 2,-9 3,-22 0,-31 0,-36-17,-39 39,-27 12,-22 10,-13 5,-7 3,-2 0,7-4,19-6,-2 2,-2-1,-3 1,-1 1,-2 0,-2 0,-2 1,0-1,-1 1,-2 1,12-3,-3 0,-1 1,-2 0,0 1,-2 0,-1-1,0 1,0 0,-1 0,0 0,0 0,1 0,0 0,1 0,0-1,0 1,-1 0,0 0,-1 1,1-1,0 0,0 0,0 0,1-1,0 1,1-1,0 0,1-1,2 0,-5 0,1 0,0-1,0 1,1-1,0 0,1-1,1 0,1 0,2 0,0-1,2 0,2-1,-17 3,1-1,2 0,1-1,2 0,2 0,3-2,3 1,3-1,-17 2,-8 3,4-2,14-2,25-5,38-8,53-12,48-8,23-6,0-2,-28 7,5-3,5-2,4-1,4-2,3-1,5 0,2 0,-28 9,3 0,3-1,3 0,2 0,1-1,2-1,2 1,0-1,1-1,1 1,-1 0,0-1,0 0,-2 1,0-1,-4 1,1-1,0 0,1 0,0-1,0 0,0 0,0 0,0 0,0 0,0 0,-1 0,0 1,0 0,0 0,-1 0,-1 1,7-2,-1 1,1-1,0 0,-1 1,1 0,-1 0,-1 1,0-1,-2 1,0 1,-1 0,-1 0,-2 1,-1 1,11-4,-1 1,0 0,-1 0,-2 1,-2 1,-1 1,-2 0,-3 2,-2 0,-3 2,24-6,-2 3,-5 1,-5 2,-7 1,-10 2,14-4,-11 3,-42 8,-57 10,-40 9,-29 5,-17 3,-2 1,8-2,32-4,-3 1,-1 1,-3 0,-1 0,-3 1,-1 1,-3-1,-3 1,-1 0,14-3,-3 0,-1 1,-3 0,-2 0,-1 1,-2-1,0 1,-2 0,1 0,-2 0,1 0,0-1,1 1,0 0,2-1,-1 1,-1-1,0 1,0 0,-1 0,0 0,1 0,-1-1,1 1,-1-1,1 1,1-1,-1-1,2 1,-1-1,2-1,-1 1,0-1,1 0,-1 0,0-1,1 1,0-1,1 0,1-1,0 0,1 0,1 0,2-1,0 0,3-1,-13 1,2 0,0 0,2-2,1 1,1-1,2 0,2-1,1-1,3 0,2 0,-17 1,1 0,3-1,3-1,5-1,6-3,6-1,-34-4,11-3,50-12,69-12,47-12,24-5,1 1,-35 18,6-1,4 0,4-1,3 0,3-1,2 0,1-2,1 0,-9 4,1-2,3 0,2-1,1-1,1 0,2-1,0 1,1-1,1 1,-1-1,0 1,0 1,-8 2,1 1,0 0,2-1,-1 1,2 0,-1-1,0 1,0 0,0 0,0 0,-2 0,0 0,-1 0,-1 1,11-5,0 0,0-1,0 1,-1 0,-1 0,-1 1,-1-1,-2 2,-1-1,-3 2,-2 0,16-6,-3 1,-1 0,-3 0,-2 2,-4 1,-3 0,-5 2,12-4,-2 2,-6 1,-11 1,-14 1,0-9,-33 8,-46 19,-35 9,-24 5,-17 5,-8 2,1 0,11-1,15-2,-2 2,0 0,-2 1,-1 1,-3 0,-2 1,-3-1,-3 1,21-3,-4 0,-1 0,-3 1,-1 0,-2-1,0 1,-2 0,0 1,0-1,-1 1,2 0,0 0,1 0,1 1,-3 0,-1 1,1 0,-1 1,0 0,1 0,-1 0,1 0,1 0,0 0,1 0,1-1,1 0,1-1,-11 1,0 0,0 0,2 0,0-1,2 0,0-1,2 1,2-1,1 0,2 0,-13 2,1 0,1 1,3-2,2 1,3-2,5-1,3-1,-9-1,4-1,4-1,8-2,8 0,-37 2,48-10,76-10,37-8,28-6,14-3,3-1,-6 1,-26 8,3-1,3 0,1 0,3-2,3 0,1 0,2-2,2 0,2-1,-16 5,3-1,1 0,3-2,1 0,1 0,1-1,2 0,0 0,0-1,1 1,0-1,-1 1,-1 0,0 0,-1 1,-1 0,1-1,1 1,-1-1,1 1,0-1,-1 0,1 1,-1-1,0 1,-1 0,-1 0,0 1,-2 0,-1 0,-1 1,12-5,0 0,0 1,-2 0,0 0,-2 0,0 1,-3 1,-1 0,-2 2,-3 0,-2 1,24-7,1 0,-3 1,-4 2,-9 2,-9 4,-12 4,25-8,-44 15,-66 22,-37 12,-24 8,-16 4,-4 1,7-4,21-9,-5 1,-2-1,-4 0,-2 1,-2 0,-2 0,-1 1,-2 0,1 2,12-4,-1 1,-2 1,-2 1,0 0,-2 0,0 0,-1 1,0-1,0 1,0-2,0 1,1-2,1 0,1 0,-1-2,0 1,-1 0,1-1,-1 0,1-1,0 1,0-1,2-1,0 1,2-1,1-1,1 0,-15 4,1-1,0 0,2-1,1 0,1-1,3-1,2 0,2-1,2-2,-8 2,1-1,3-1,2-1,5-2,4 0,7-2,-44 3,12-3,56-4,90-3,46-6,-29-5,12-4,9-5,8-1,4-1,2 0,1 2,-19 5,2-1,3 2,2-1,3 0,0 0,2 0,2 0,0-1,1-1,0-1,-13 2,0-1,2 0,1-1,1-1,1 1,0-1,1 0,0-1,0 2,0-1,0 0,0 1,0 1,-1 0,6 0,0 0,1 0,0 0,0 1,0-1,0 1,0 1,0 0,-2 0,0 0,-1 1,0 0,-2 1,4-1,-1 1,0 0,-1 1,0 0,-2 0,0 1,0 0,-2 1,0 0,0 1,-1 1,7-1,1 0,-1 0,-1 1,0 1,-2 1,-1 0,-2 3,-2 1,-2 1,15 4,-3 2,-2 2,-2 1,-2 2,-3 1,-2 1,-2 0,-2 1,-3 1,-2 1,-3 4,-2 4,2 7,-3 4,-4 3,-3 3,-5 1,0 6,-6 3,-4 2,-4 4,-2 3,-5 3,-4 3,-3-1,1 21,-6 2,-3 1,-4-18,-1 1,-1 1,0-2,2 20,-1-2,1 1,-5-21,1 1,0 0,0 0,4 20,-1-1,1-1,-1-3,1-2,-3 3,-3-14,-3 3,1 0,-2 0,0-5,0-1,-1 1,0 1,0 8,1 2,-2 1,-1-1,-2 0,-2 0,-1 0,2-3,1 13,1-3,-1-1,-1-7,-2-2,1-5,0 7,0-8,0 18,0-74,1-60,0-53,-3-3,0 26,-1-2,-3-2,-5-5,-2 7,-2-6,-3-2,-4 0,-3 2,-5 5,-8-4,-5 2,-5 4,-5 5,-7 5,-1 13,-5 4,-6 4,-2 3,-1 4,0 1,1 4,-2 2,-1 3,0 3,-2 2,1 2,-3 2,-2 4,-1 2,2 1,2 0,5-1,-12-4,4-1,4 1,4 2,-7 1,4 1,14-4,10-9,27-2,63 2,46 0,23 0,-4-2,-25 4,3-2,3 0,4 0,4 0,4 0,-17 6,4 0,3 1,3-1,2 1,1 0,0 0,0 0,-2 0,-2 0,4-2,1 1,-1 0,0-1,0 1,-1 0,-2 1,0 1,-2 1,12-2,-1 2,0 0,-3 1,-2 1,-4 1,-4 1,1-1,-3 2,-5 0,-4 2,-5 2,17-3,-6 2,-34 20,-58 56,-47 18,8-41,-14-2,-12 0,-4 0,-1 3,18-8,-3 2,-3 1,-2 0,-2 1,0 0,-1-2,-1-2,5-3,-3-1,-1-1,-1 0,0-1,0-1,1 0,2-1,2 0,-10 3,1 0,0-2,3 0,2-1,3-1,5 0,-18 8,4-2,8 0,10-2,-25 18,45-8,90-24,49-9,10-3,-30-2,6-1,6-2,4-1,3-1,2-2,-14-1,3-1,3-2,3-1,0 0,1 0,-1 0,-1 0,-3 0,5 2,0-1,0 0,-1 1,-1-1,-3 1,-2-2,-4 0,22-3,-2-1,-6 0,-7 0,-12 2,24-11,-38 21,-75 61,-46 21,7-39,-16-1,-14 0,-6 1,-5 2,2 1,24-10,-2 2,-3 0,-1 1,-2 1,-2 0,-1 1,-3-1,-1-1,-2-1,12-6,-3 0,-2 0,-1 0,-2 0,-1-1,-1 1,0-1,-1-1,-1 1,1-1,0-1,0 0,1-2,0 1,0-2,-2 0,1 0,-1-1,0 0,0-1,0 0,0-1,1 1,1-1,0 0,2 0,0-1,-12 5,1 0,-1 0,2 0,0-1,1-1,2 1,0-2,2 0,1-1,3-1,-13 3,1-1,1-1,2-1,3-1,3 0,4-1,4 0,-18 5,-5 1,9-2,26-4,41-7,60-5,44-8,12-6,-27-3,7-6,6-3,5-2,3-2,2 0,0 1,-10 2,4 1,2-2,2 0,1 0,1-1,0 0,-1-1,-1 0,-1 0,5-2,2-1,-1-1,1 0,-2 0,-2-1,-2 2,-4-1,-3 2,18-4,7-1,-2 1,-16 2,-26 3,-39 5,-58 2,-49 7,-13 7,35 4,-6 5,-6 3,-5 3,-4 1,-3 2,-3-1,-1-1,15-3,-3 1,-3-1,-3 1,-1 1,-2 0,-2 0,0 0,-1 1,1-1,-1 1,2 0,0 0,5 0,-1 0,-1 0,0 0,-1 1,1 0,-1 0,1 0,1 0,-1 0,2-1,0 1,2-1,1 0,-12 2,1 0,1-1,0 1,1 0,2-1,0 0,2 0,1 0,2-1,1 0,-12 2,1 1,2-1,1 0,3-1,4 0,3-2,4 0,-8 0,2-1,6-1,7 0,11 2,-25 13,43-3,71-14,45-6,26-3,10-1,-9 1,-23 0,2 0,2 0,3-1,2 0,3 0,3 0,-15-1,3 0,4 0,2 0,1 0,1 0,0-1,0 1,-1-1,-2 0,-3 0,8 0,1-1,-2 0,0 0,-2 0,0 0,-3 0,-2 0,-2 1,19-1,-1 0,-3 1,-4-1,-5 1,-8 1,32-6,-11 1,-46 20,-67 39,-40 12,5-32,-14-1,-12-1,-6 1,-4 0,1 1,13-3,-2 0,-4 0,-1 1,-2 1,-2 0,-1 0,0-1,0 1,-2 0,-2 0,-1 1,-1-1,-2 1,1-1,0 0,1-1,0-1,3-1,-1-1,0-1,0 0,0-2,2 0,1 0,2-1,2 1,2-1,-15 8,1 0,2 0,5-1,4-2,7-2,-35 7,11-4,51-3,95 12,2-33,23-9,14-6,11-4,2-2,-2 0,-25 3,1-3,3 0,2-2,1-2,3 0,1-1,3 0,1-1,3-1,-11 3,4-1,4-1,2-1,3 0,0-1,2 0,0-1,0 0,-2 0,-1 0,-3 1,-2-1,-5 1,-3 1,16-6,-4 0,-4 1,-3 0,-2 0,0-1,-1 0,0 0,2-1,-1-2,0 1,0-1,0 1,0-1,0 1,0-1,0 0,0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6T13:17:57.753"/>
    </inkml:context>
    <inkml:brush xml:id="br0">
      <inkml:brushProperty name="width" value="0.10583" units="cm"/>
      <inkml:brushProperty name="height" value="0.10583" units="cm"/>
      <inkml:brushProperty name="color" value="#FF0000"/>
    </inkml:brush>
    <inkml:brush xml:id="br1">
      <inkml:brushProperty name="width" value="0.10583" units="cm"/>
      <inkml:brushProperty name="height" value="0.10583" units="cm"/>
    </inkml:brush>
  </inkml:definitions>
  <inkml:trace contextRef="#ctx0" brushRef="#br0">1753 1339 24575,'22'82'0,"0"0"0,-7-15 0,0 3 0,-3 2 0,-2 9 0,-3 2 0,0 1 0,2 6 0,1 0 0,-1 2 0,-2-15 0,0 3 0,-1-2 0,1-2 0,1 8 0,0-4 0,0 0 0,1-1 0,0 0 0,1-5 0,4 15 0,1-7 0,-1-23 0,0-6 0,8 13 0,-11-105 0,-7-17 0,-3-14 0,1-2 0,-1-7 0,-2-7-739,-2 12 1,-2-6 0,-2-3 0,0 0 0,0 0 738,-1 1 0,0 0 0,-1 0 0,0-1 0,-1 1 0,-3-4 0,0-2 0,-2 1 0,1 2 0,1 2-48,-1-3 0,0 2 0,2 2 1,0 4 47,0-11 0,1 4 0,3 3 0,4 16 0,2 3 0,1 3 0,-6-10 0,14 8 0,28 17 0,18 7 0,2 8 0,9 4 0,8 5-515,4 7 0,7 5 0,5 2 0,1-2 515,-8 0 0,2-2 0,1 1 0,2 0 0,-1 3 0,3 1 0,1 2 0,0 1 0,-1 1 0,-3 0 0,9-1 0,-3 1 0,-2 0 0,-1 2 0,-8 0 0,-1 2 0,-3 0 0,-2 1 0,8 1 0,-4 2 0,-1 1 0</inkml:trace>
  <inkml:trace contextRef="#ctx0" brushRef="#br0" timeOffset="1">1637 2150 24575,'91'-9'0,"-1"-1"0,1 1 0,-15 3 0,2-1 0,1 2 0,-1 1 0,-1 3 0,1 3 0,-1-1 0,-4-3 0,3-3 0,-3-3 0,-4-1 0,15-5 0,-1 1 0</inkml:trace>
  <inkml:trace contextRef="#ctx0" brushRef="#br0" timeOffset="10">4564 1257 24575,'-36'54'0,"0"1"0,0-1 0,-2 12 0,2 2 0,3 2 0,2 3 0,3 1 0,3 0 0,2-1 0,4 1 0,2-3 0,-2 21 0,7-4 0,4-7 0,16-9 0,23-23 0,13-8 0,8 3 0,10-9 0,-1-18 0,8-9 0,-1-9-294,-2-10 0,-1-10 0,-1-6 294,3-8 0,-2-7 0,-8-8 0,-10-9 0,-8-8 0,-5-3 0,-4-10 0,-5-4 0,-9 1 0,-7 11 0,-8 1 0,-11 3 0,-14 1 0,-12 3 0,-5 6 0,-16-7 0,-13 12 0,2 23 0,-9 7 0,4 5 0,-7 3 0,2 6 108,-7-2 1,10 14-109,13 49 0,71-12 0,18 6 0,24 26 0,-1 0 0</inkml:trace>
  <inkml:trace contextRef="#ctx0" brushRef="#br0" timeOffset="57">6565 1009 24575,'-21'66'0,"-1"1"0,1 0 0,5 4 0,1 4 0,3 3 0,3-1 0,5 0 0,5-1 0,1 2 0,-1 0-399,0 7 0,1 2 0,0-2 0,1-6 399,-1-2 0,1-6 0,1-4 259,2 24 0,4-37-259,-1-59 0,-17-45 0,-13-27 0,7-1 0,-1-10 0,-2-3-487,1 11 0,-3-2 0,2-3 1,1-1 486,5 11 0,1-2 0,2-1 0,1 1 0,1 2 0,0-8 0,1 1 0,3 1 0,8 0-293,6-5 1,8 0 0,4 2 0,4 6 292,9-5 0,6 7 0,8 9 10,4 9 1,8 8 0,4 9-11,7 7 0,4 9 0,-4 12 0,5 17 0,-5 14 0,4 9 0,-13 16 0,-28 35 0,-24 13 0,-18-29 0,-11 1 0,-8 1 281,-16 14 1,-11 1 0,-6-4-282,-4-7 0,-4-4 0,-4-3 0,13-18 0,-4-1 0,1-2 0,4-2 410,-1 5 1,3-2-1,4-2-410,-6 7 0,11 0 362,14 2 0,20 0-362,41 2 0,20-1 0,10 13 0,12 1-336,-15-24 1,7 0-1,2-1 1,-3 2 335,12 12 0,-2 0 0,0 4 0,-15-9 0,0 2 0,-2 0 0,-4 1 0,4 6 0,-4 0 0,-5 3 343,-6 0 0,-4 3 1,-2-3-344,9 14 0,-2-5 0,-6-12 0,-1-3 0,-6-11 0,1-4 0,33 19 0</inkml:trace>
  <inkml:trace contextRef="#ctx0" brushRef="#br0" timeOffset="58">8599 1158 24575,'-5'69'0,"1"1"0,1-9 0,1 4 0,-1 4 0,-1-1 0,-2 4 0,0 1 0,0-1-293,1 16 1,-1-2 0,-3-3 292,-3-11 0,-3-4 0,2-4 144,1 5 0,-2-11-144,-17-12 145,12-83-145,6-33 0,3-18 0,4 9 0,3-7 0,2-5-450,1 7 0,1-6 0,3-1 0,6 4 450,5 7 0,5 2 0,4 2 0,3 1 0,2 1 0,4 1 0,2 3 0,6 8-52,15-4 1,7 8-1,4 9 52,0 12 0,5 8 0,0 5 0,0 5 0,0 4 0,-1 10 0,22 16 0,-4 15-42,-28-2 0,-2 7 0,-10 6 42,-4 27 0,-13 10 0,-4 14 0,-10 4 0,-9 0 0,-11-2 0,-9-11 0,-7-4 0,-1-5 0,-6-9 0,-36-3 1773,-3-28-1773,36-111 0,31 19 0,12-12 0,4-1-317,9-8 0,7-2 0,5-1 317,-3 9 0,4-3 0,3 3 0,3 8 0,13 0 0,4 8 0,3 9-68,-5 12 0,1 7 0,1 9 68,0 8 0,1 9 0,-4 13 0,20 34 0,-8 21 0,-22-10 0,-5 8 0,-5 4 0,-8 9 0,-6 7 0,-4 0 0,-4-1 0,-2 1 0,-4 1-293,-2-2 0,-4 0 1,-1 1 292,-2-1 0,-1 1 0,-3-1 0,0-2 0,-2 0 0,-3 0 0,-3 2 0,-2 0 0,-3-1 0,-4-2 0,-3-2 0,-2 1 0,-6 7 0</inkml:trace>
  <inkml:trace contextRef="#ctx0" brushRef="#br0" timeOffset="59">11956 1058 24575,'12'87'0,"0"-1"0,-6-20 0,-2 2 0,-5 4 0,-6-4 0,-5 4 0,0 0 0,1-1-110,0 13 1,1-2-1,5-2 0,4-5 1,4-1-1,2-4 1,9 11-1,0 1 1</inkml:trace>
  <inkml:trace contextRef="#ctx0" brushRef="#br0" timeOffset="60">13014 1174 24575,'0'54'0,"0"0"0,0 23 0,0 6 0,1-7 0,-1 4 0,-1 0 0,-2-3 0,-3 1 0,0-4 0,-2 17 0,-2-7 0,-1-20 0,-4-11 0,-8-16 0,16-73 0,4-23 0,-4 0 0,0-9 0,4 1 0,3-11 0,1-4 0,-1 6-273,-1-10 0,1 3 1,1 0 272,2-4 0,2-1 0,3 6 0,10-13 0,5 10 0,-1 22 0,7 12 0,9 18 0,5 14 0,49 27 0,-36 50 0,-4 25 0,-14-19 0,-2 6 0,-1 6-507,-5 1 0,-1 8 0,-2 3 0,1-2 507,-3-3 0,-1 0 0,0-1 0,4-1 0,2-4 0,2 0 0,1-2 0,0-3 128,5 11 1,0-5 0,6-9-129,22 1 0,7-15 0,7-11 0,2-26 0,-25-37 0,0-20 0,-2-6 0,4-7 0,-2-6 0,-4-8-356,-12 4 0,-3-6 1,-3-3-1,-2 0 356,-2-2 0,-3-2 0,-3 1 0,-2 2 0,-1-9 0,-2 3 0,-2 2-73,2 5 0,-1 3 0,-4 1 73,-7-20 0,-5 3 0,2 12 0,-3 3 0,-7-1 0,1 0 0</inkml:trace>
  <inkml:trace contextRef="#ctx0" brushRef="#br0" timeOffset="61">17066 198 24575,'-74'8'0,"1"0"0,-1 0 0,-11 15 0,-1 7 0,2 11 0,17 2 0,3 8 0,1 5 0,1 3-757,10-4 1,-1 3 0,2 3 0,3 1 0,4 0 756,-2 11 0,4 0 0,4 2 0,4 2 0,6 1 0,4 3 0,4 0 0,4-3 57,0 11 0,5-3 1,16-2-58,24-2 0,16-2 0,8-11 0,1-15 0,7-8 0,10-8-117,5-8 0,10-5 1,4-7-1,-4-6 117,-13-9 0,0-5 0,-2-5 0,-2-2 0,19-5 0,-3-4 0,-13-9 0,-7-15 0,-24-10 0,-35-7 0,-26 3 0,-52 10 0,-26 13 0,21 8 0,-5 3 0,-3 6 431,-6 7 1,-2 5-1,5 1-431,18 0 0,3 1 0,8-1 392,1 1 0,13-3-392,12-12 734,68 1 1,25-1-735,-8 3 0,5 1 0,26-2 0,1 6 0,-20 2 0,-9 14 0,-17 23 0,-10 15 0,-10 9 0,-7 11 0,-5 4-478,-3 13 0,-5 4 1,-6 7 477,-2-21 0,-2 4 0,-4 2 0,-1 1 0,-2-2 0,-1 0 0,-4 1 0,0-1 0,-2-3 0,1-4 0,-10 19 0,-1-6 0,0-3 0,3-10 0,-1 1 0,0-1 0</inkml:trace>
  <inkml:trace contextRef="#ctx0" brushRef="#br0" timeOffset="62">1902 4068 24575,'89'16'0,"0"0"0,0 0 0,0 0 0,-16-7 0,2-2 0,1-1 0,2 0 0,4-1 0,3 1 0,-2-1 0,4 1 0,2-1 0,4 1 0,0-1 0,2-1 0,1 0 0,-1-1-984,-12 0 1,0-2 0,1 1 0,0-2 0,1 1 0,1-1 0,1 0 0,0 0 0,1 1 0,1-1 847,0 0 1,0 0-1,1 0 1,1 0-1,1 0 1,0 0 0,1 0-1,0 0 1,0 0-1,-1 0 1,1 0-45,-6 0 0,0 0 1,0 0-1,0 0 1,0 0-1,0 0 1,1 0-1,0 0 1,0 0-1,0 0 1,0 0-1,1 0 180,2 0 0,1 0 0,0 0 0,0 0 0,1 0 0,-1 0 0,1 0 0,0 0 0,-1 0 0,1 0 0,0 0 0,-1 0-74,0 0 1,1 0 0,-1 0 0,0 0 0,0 0-1,1 0 1,-1 0 0,0 0 0,0 0 0,0 0-1,0 0 1,0 0 73,-1 0 0,0 0 0,0 0 0,0 0 0,0 0 0,-1 0 0,1 0 0,-1 0 0,0 0 0,0 0 0,-1 0 0,0 0-185,4 0 1,0 0-1,0 0 1,-1 0 0,0 0-1,0 0 1,-1 0-1,0 0 1,0 0 0,0 0-1,-1 0 185,-3 0 0,0 0 0,-1 0 0,1 0 0,-1 0 0,0 0 0,-1 0 0,0 0 0,0 0 0,-2 0 0,1 0 24,10 0 0,0 0 0,0 0 0,-2 1 0,0-1 0,0 0 0,-1 0 0,1-1 0,-1 1-24,-2-1 0,1 0 0,-1-1 0,0 1 0,0-1 0,-1 1 0,0-1 0,-2-1 0,0 1 89,2-1 0,-1 1 1,-1-2-1,0 1 1,-1 0-1,-1-1 1,0 1-1,-1-1-89,7 1 0,-1-1 0,-1 0 0,0 1 0,-1-1 0,-1-1 0,0 1 231,8-2 1,0 0 0,-1-1 0,-2 0 0,-2 0 0,-3 1-232,0 1 0,-3-1 0,-2 1 0,-2 0 0,-2 1 685,9-1 0,-2 1 0,-3 0 0,-4-2-685,1-2 0,-5-2 0,-6-1 550,7-4 0,-6-3 1,-13-2-1,-4-4 0,-10-5 1,-1 1-1</inkml:trace>
  <inkml:trace contextRef="#ctx0" brushRef="#br0" timeOffset="63">18240 810 24575,'-12'75'0,"1"-1"0,-1 1 0,1-1 0,-1 9 0,-1-1 0,1 1 0</inkml:trace>
  <inkml:trace contextRef="#ctx0" brushRef="#br0" timeOffset="64">17512 2960 24575,'0'0'0</inkml:trace>
  <inkml:trace contextRef="#ctx0" brushRef="#br0" timeOffset="65">18322 1819 24575,'78'-9'0,"1"0"0,-7 3 0,6 1 0,5 1 0,-2 2 0,4 0 0,3 1 0,2-1-791,-12-2 0,3 0 0,1 0 0,-2-2 0,-1 0 791,11-4 0,-2 0 0,-1-2 0,-5 1 0,12 0 0,-5-1 0,-9-1 612,0-7 1,-15 1-613,-8 3 646,-101-1-646,-24 8 0,-13 1 0,0 0 0,-3 0 0,-9-1 0,8 1 0,-4-1 2084,86 2-2084,45 4 0,26 6 0,-7-1 0,3 3 0,20 4 0,-4 13 0,-22 18 0,-21 16 0,-40 12 0,-23 14 0,2-6 0,12 2 0,-6-2 0,-23-5 0,-1 0 0,0 0 0</inkml:trace>
  <inkml:trace contextRef="#ctx0" brushRef="#br0" timeOffset="78">3125 8649 24575,'91'0'0,"0"0"0,-12 6 0,4 2 0,5 0 0,-4-4 0,3-2 0,5 1 0,3 0-1251,-16 2 1,3 0 0,3 1 0,1 0 0,1-1 0,0 0 1250,-8-2 0,1 0 0,0-1 0,2 0 0,0 0 0,1 0 0,2 0-370,-2 1 1,2 0-1,1 0 1,1 0 0,1 0-1,0 0 1,0 0 0,0 0 369,1 0 0,1-1 0,0 1 0,0-1 0,0 0 0,1 0 0,0 0 0,0 1 0,-7-1 0,1 0 0,0 0 0,1 0 0,-1-1 0,1 1 0,0 0 0,-1 0 0,1-1-158,0 0 0,-1 0 1,1 0-1,0 0 1,0 0-1,0 0 1,-1-1-1,1 1 1,0-1 157,-1 1 0,0-1 0,1 0 0,-1 0 0,0 0 0,0 0 0,-1 0 0,0-1 0,-1 1 0,6 0 0,-1 1 0,-1-1 0,0 0 0,-1 0 0,0 0 0,-2 0 0,0-1-200,4 1 1,0-1 0,-2 0 0,0 0-1,-2 0 1,-1-1 0,-3 1 199,17-1 0,-3 1 0,-3-1 0,-2 0 0,-4 0 362,3 0 1,-4-1 0,-3 1 0,-5 0-363,1-1 0,-5 0 0,-8 1 1561,-2 2 0,-8 0-1561,16 0 0,-30 8 0,2 1 0</inkml:trace>
  <inkml:trace contextRef="#ctx0" brushRef="#br0" timeOffset="79">11030 8649 24575,'70'60'0,"-1"1"0,-11-11 0,3 3 0,-1 0 0,-4 0 0,1 2 0,2 1-815,-1-5 1,2 2 0,2 1 0,-1-3 814,-4-5 0,-1-2 0,1-1 0,1 2 0,5 6 0,2 1 0,0 0 0,-1-3 0,12 7 0,0-2 0,-2-2 111,-2-2 1,-1 0 0,-3-3-112,-12-10 0,-3-1 0,-2-3 344,19 9 1,-7-1-345,-27-4 0,-4 0 0,26 29 0,-30 0 0</inkml:trace>
  <inkml:trace contextRef="#ctx0" brushRef="#br0" timeOffset="80">13163 10385 24575,'69'-9'0,"0"0"0,17 0 0,8 3 0,-9 3 0,6 1 0,3-1-1127,-18 0 0,1 0 1,2-1-1,3-2 1127,-5 0 0,3-2 0,1 0 0,1-1 0,-1 0 0,-1-1 0,-1 0 0,1-1 0,0 1 0,1-1-403,7 0 0,1-1 1,0 0-1,1 0 0,-1 0 403,-1 1 0,0-1 0,0 1 0,0 0 0,1-1 0,3 1 0,0-1 0,1 1 0,-1-1 0,0 1 0,-3 1 0,-1 0 0,0 0 0,0-1 0,0 1 0,1-1 0,0 0 0,0-1 0,0 0 0,0 1 0,0 0 0,-1-1 0,1 1 0,0-1 0,0 1 0,2-1 0,0 1 0,0-1 0,1 0 0,-1 0 0,0 0 0,1 1 0,-1-1 0,1 0 0,0 0 0,0 1 0,1-1 0,0 1 0,-1-1 0,-1 1 0,-5 1 0,0 0 0,-2-1 0,1 2 0,-2 0-48,-4 1 1,0 1 0,-1 1-1,-1-1 1,0 0 47,14-3 0,0 0 0,-2 0 0,0 1 0,-7 4 0,0 0 0,-2 2 0,-1-2-179,-4-1 1,-2-1 0,0 1 0,-2 1 178,16 1 0,-1 2 0,-3-1 458,-8-2 0,-1-1 0,-3 2-458,22 3 0,-2 0 0,-4-2 0,-1-1 1274,-6 4 1,-4 0-1275,-15-4 0,-3 1 1013,0 2 0,-4 0-1013,14-7 0,-18 8 0,-19 8 0,-14 1 0</inkml:trace>
  <inkml:trace contextRef="#ctx0" brushRef="#br0" timeOffset="81">13163 11972 24575,'88'-4'0,"0"-1"0,-2 2 0,7 1 0,4 0 0,-13 1 0,3 1 0,4 1 0,3-1-1240,-14 0 0,2 0 0,3 0 0,2 0 0,0 0 0,0 0 1240,2-1 0,1 1 0,0-1 0,1 0 0,0-1 0,1 0 0,-8-2 0,1 1 0,1-1 0,0-1 0,0 0 0,-1 0 0,1-1 0,-2 1 0,0-1 0,0 0 0,0 0 0,0-1 0,0 0 0,0 0 0,-1 0 0,2-1 0,-1-1 0,0 1 0,-1-1 0,0 0 0,-1 0 0,7-1 0,-1-1 0,-1-1 0,0 1 0,1 0 0,0 2 0,4 1 0,1 2 0,0 1 0,0 0 0,-1-1 0,-2-1 0,-7-1 0,-2-1 0,0-1 0,-1 1 0,0 0 0,2 1-188,3 2 1,2 2 0,-1 0 0,1 0 0,-1 0 0,-1-2 187,-3 0 0,-1-2 0,-1 0 0,0-1 0,-1 1 0,1 0 0,13-1 0,1 1 0,-1 0 0,0-1 0,-1 0 1,-2 0 1,0 0 0,-1-1-1,-1 0 1,-1-1-2,-5 0 0,-2-1 0,0 0 0,-1 1 0,-1 0 0,15 0 0,-1 0 0,-1 1 0,-3-2-155,-9-2 0,-1-1 0,-2 1 1,-2 2 154,12 1 0,-3 3 0,-4-1 1431,17-7 0,-10 1-1431,-32 9 0,-7 3 0,6 3 0,-46 9 0</inkml:trace>
  <inkml:trace contextRef="#ctx0" brushRef="#br0" timeOffset="82">13014 11939 24575,'-60'57'0,"1"0"0,-3 10 0,4 6 0,26-15 0,3 3 0,-2 2-744,-7 5 0,-4 1 0,1 3 744,10-10 0,0 3 0,0-1 0,-3-1 0,-14 15 0,-3-2 0,2-1 0,5 1 0,3 0 0,-1-5 179,1-13 0,-1-4 0,4-1-179,-6 14 0,3-3 205,2-14 0,5-1-205,10 3 0,5 1 0,4-6 0,6-1 0,17 46 0,10-11 0</inkml:trace>
  <inkml:trace contextRef="#ctx0" brushRef="#br0" timeOffset="83">11774 13775 24575,'-76'3'0,"0"0"0,0 0 0,-3 0 0,-1 0 0,-3-2 0,10 0 0,-2-1 0,-2 0 0,-2-1-1072,-7 1 1,-2 0 0,-2 0 0,0 0 1071,15 0 0,1 0 0,-2 0 0,0 0 0,-2 0-365,-7 0 0,-1 0 0,-2 0 0,0 0 0,2 0 365,2 0 0,1 0 0,0 0 0,0 0 0,-1 0 0,-7 0 0,-1 0 0,0 0 0,-1 0 0,1 0-238,1 1 0,0-1 0,-1 0 0,1 0 0,-1-1 238,12 1 0,1-2 0,-1 1 0,-1-1 0,1 1 0,0 0 0,0 0 0,0 1 0,0 0 0,0 0 0,1 0 0,-1-1 0,0 0 0,0 0 0,0 0 0,0 0 0,0 0 0,0-1 0,0 0 0,0-1 0,0 0 0,0 1 0,0-1 0,1 1 0,-14 1 0,2 1 0,0 0 0,-1-1 0,1-1 0,-1-1 0,-2-2 0,2 0 0,0 0 0,3 1-342,9 3 1,4 1 0,-1 0 0,1 0 0,-3 0 341,-10-3 0,-2 0 0,-1-1 0,2 1 0,4 1 0,-4 1 0,5 1 0,0 0 0,-3-1 30,9 0 1,-3-1 0,-1 0 0,2 1-1,2 0-30,-5 0 0,2 1 0,2 1 0,1-1 291,4-1 0,2 0 1,0 1-1,2 2-291,-17 3 0,3 4 0,4-1 270,-12 0 0,2 4 0,27 4 0,0 3 0,1 1 0,-21 6 0,-1 0 0</inkml:trace>
  <inkml:trace contextRef="#ctx0" brushRef="#br0" timeOffset="84">3473 8599 24575,'-37'46'0,"0"0"0,3 11 0,9 7 0,20-2 0,7 5 0,1 3-781,-3 5 0,0 2 0,0 2 781,0 12 0,0 4 0,0-2 0,0-5 0,0-1 0,0 3-352,0-12 0,0 4 0,0-1 0,0-1 352,0-5 0,0-2 0,0 0 0,0 0 0,0 4 0,0 0 0,0 0 0,0 1 0,0 3 0,0 1 0,0 0 0,0-2 0,0-4 0,0-1 0,0 0 0,0 1 0,0 3 0,0 2 0,0-1 0,0 1 0,0 1 0,0 1 0,0-1 0,0 0 0,0-1 0,0 1 0,0-1 0,0 0 0,0 2 0,0 0 0,0 0 0,0-1 0,0-1 0,0 1 0,0-2 0,0-1 0,2 12 0,1-1 0,0-1 32,-3 1 1,0 0-1,2-4-32,2-14 0,1-2 0,0-2 0,0 25 0,-1-3 0,1-10 0,0-5 0,-2-19 0,1-4 0,3 38 0,3-16 0</inkml:trace>
  <inkml:trace contextRef="#ctx0" brushRef="#br1" timeOffset="85">13378 9889 24575,'0'-52'0,"0"1"0,0-7 0,0-4 0,0-27 0,0-9-784,0 21 0,0-4 0,0 0 784,0-1 0,0 0 0,0-2 0,0-5 0,0-2 0,0 1 0,0 5 0,0 0 0,0 2 0,0 1 0,0 2 0,0-1 0,0 0 0,0 0 0,0 2 76,0 9 1,0 1 0,0 1-77,0 2 0,0 0 0,0 3 0,0-22 0,0 3 254,0 1 0,0 4-254,0 12 0,0 5 0,0-23 0,0 28 1187,0 29-1187,0 2 427,0 0-427,0 6 0,0-6 0,0 8 0,-7-1 0,-17-7 0,-41-2 0,21 6 0,-5 0 0,-18 2 0,-6 1 0,-7-7 0,-5 0-357,17 9 0,-4 1 0,-1 1 357,-11 0 0,-2 2 0,-2 0-424,17 3 1,-1 0 0,-2 0 0,-1 1 423,-7 0 0,-2 1 0,-1 0 0,0 1 0,0 2 0,1 0 0,-1 1 0,-3-1-450,10-1 1,-2-1-1,-1 0 1,0 0-1,1 2 450,2 1 0,1 2 0,0 0 0,0 1 0,-2-2 0,-5 0 0,-2-1 0,0 0 0,0 1 0,2 0 0,3 0 0,1 1 0,0 0 0,1 1 0,0-1 0,-15 0 0,1 0 0,0 0 0,-2 0 0,15 0 0,-2 0 0,0 0 0,1 0 0,2 0 0,-6 0 0,3-1 0,0 1 0,-3 1 0,3 0 0,-2 0 0,-2 1 0,2-1 0,2 1 0,-3 0 0,3 1 0,0-1 0,-3 0 0,6 0 0,-2 0 0,-1-1 0,0 1 0,2 1 0,-11 0 0,1 1 0,1 0 0,-1-1 0,14-2 0,0 0 0,0-1 0,-1 0 0,1 0 0,-17 2 0,0 0 0,1 0 0,-1-1 0,2 0 0,1-2 0,-1 1 0,-1 0 0,14 1 0,-1 1 0,0-1 0,0 1 0,1 0 0,-12 0 0,2 0 0,0 0 0,-2 1-329,13 0 1,-2 0 0,0 0 0,1 1 0,1 0 328,-10 0 0,2 0 0,0 0 0,0 0 0,0 0 0,0 0 0,0 0 0,1 1 0,0 0 0,1 1 0,1 0 0,2 0-67,7 0 0,2 0 0,1 1 0,-1 0 67,-2 2 0,-1 2 0,1-1 0,1 1 0,-18 1 0,1 0 0,1-1 180,1-2 0,1-1 1,0 0-181,4 1 0,0 1 0,0 1 0,-2-1 0,1 1 0,-2 8 0,16 6 0,-1 6 0,0 4 0,-2 1 0,-7 5 0,-1 1 0,1-1 0,-1 0 0</inkml:trace>
  <inkml:trace contextRef="#ctx0" brushRef="#br1" timeOffset="86">13378 12121 24575,'-18'72'0,"-1"0"0,2 9 0,5 7 0,9-15 0,4 5 0,1 2-597,-2-10 1,0 2 0,0 1 0,0-1 596,0 14 0,0-1 0,0 3 0,0-10 0,0 3 0,0 0 0,0-2 0,0-6 0,0-3 0,0 1 0,0 0 0,0 4 0,0 0 0,0 0 0,0 2-337,0 3 0,0 2 0,0 0 0,0-1 337,0-3 0,0-1 0,0 0 0,0 0 0,0-3 0,0 0 0,0-1 0,0 0 75,0 19 0,0-2 0,0-2-75,0-14 0,0-3 0,0-1 0,0 20 0,0-6 0,0-18 0,0-7 1083,0 22-1083,0-41 1681,0-16-1681,-8-7 744,-15-1-744,-34 1 0,3-1 0,-6-1 0,-16-5 0,-8 0 0,3 7 0,-6 3 0,-4-3-615,13-8 1,-2-3-1,-3 0 1,-1 2 614,5 2 0,-1 1 0,-2 1 0,-1 0 0,-1-2-575,8-3 0,-1-1 0,-1 0 1,-1-1-1,-1 0 0,-1 1 575,-8 1 0,-1 1 0,-2 1 0,-1-1 0,1 0 0,-1 0 0,12-2 0,0 0 0,0 0 0,0 0 0,-1 0 0,-1 0 0,1 0-467,-6 1 1,0 0 0,0-1 0,-1 2 0,0-1 0,0 0 0,0 1 466,1-1 0,0 2 0,-1-1 0,1 1 0,0-1 0,0 0 0,0 0 0,2-2 0,0 1 0,1-1 0,0 0 0,-1 0 0,1 0 0,-1 1 0,-1 0 0,0 1 0,0 1 0,-1 0 0,1-1 0,0-1 0,0 0 0,2-2 0,-1 0 0,1-2 0,0 1 0,1-1 0,-1 0 0,0 1 0,0 1 0,0-1 0,0 1 0,-1 0 0,1 0 0,0-1 0,0 0 0,0-1 0,0-1 0,0 0 0,0 0 0,0 0 0,0 1 0,0-1 0,1 1 0,0 1 0,0-1 0,1 1 0,-1-1 0,0 1 0,-1-1 0,-1 0 0,-1-1 0,0 1 0,0-1 0,0 0 0,0 1 0,0 0 0,-1 1 0,1 1 0,0-1 0,-1 1 0,0 0 0,1-1 0,-2 1 0,-1-1 0,-1-1 0,-1 1 0,1-1 0,-1 1 0,1-1 0,1 1 0,1 1 0,0-1 0,0 1 0,1 0 0,0 0 0,1 0 0,1-1-318,-9 1 1,1-1 0,0 0 0,2 0 0,0 0 0,2 1 317,8 0 0,0 1 0,2 0 0,0-1 0,2 0 0,3-1 113,-23 0 0,3-2 0,3 0 0,4 1-113,12 2 0,2 1 0,3 1 0,3-3 0,-4 0 0,4-1 0,2 0 0,-13 1 0,4 1 0,14-1 0,-1-1 0</inkml:trace>
  <inkml:trace contextRef="#ctx0" brushRef="#br1" timeOffset="87">11129 8599 24575,'70'0'0,"1"0"0,-1 0 0,8 0 0,2 0 0,3 0 0,-6-1 0,4-1 0,1 0 0,-2 0-696,-6-2 0,-1 0 0,0 0 1,1-1 695,5 1 0,3 0 0,-2-1 0,-5 0 0,1-3 0,-3 0 0,-4 0 441,26-1 1,-10 1-442,-28 5 0,-12-3 0,-20-9 0,-47 6 0</inkml:trace>
  <inkml:trace contextRef="#ctx0" brushRef="#br1" timeOffset="88">12568 8797 24575,'-18'57'0,"1"0"0,-10 2 0,1 0 0,7 3 0,1 1 0,-10-4 0,-1-2 0,4-4 0,0 0 0</inkml:trace>
  <inkml:trace contextRef="#ctx0" brushRef="#br1" timeOffset="89">13031 8797 24575,'-43'73'0,"1"0"0,0 8 0,3 5 0,16-20 0,2 3 0,-1-4 0,-7 8 0,-1-4 0,2-8 0,-1 1 0</inkml:trace>
  <inkml:trace contextRef="#ctx0" brushRef="#br1" timeOffset="90">11989 8715 24575,'4'91'0,"0"0"0,0 0 0,0 0 0</inkml:trace>
  <inkml:trace contextRef="#ctx0" brushRef="#br1" timeOffset="91">11956 13742 24575,'67'0'0,"0"0"0,11 0 0,8 0 0,-2 0 0,8 0 0,-2 0 0,-10 0 0,-1 1 0,-5-2 0,14-5 0,-9-3 0,-19-1 0,-7-6 0,11-26 0</inkml:trace>
  <inkml:trace contextRef="#ctx0" brushRef="#br1" timeOffset="92">12898 12402 24575,'-31'43'0,"0"-1"0,-14 24 0,0 9 0,14-6 0,2 6 0,-3 0 0,-6 2 0,-2-1 0,-3 1 0,-6 1 0,0 0 0,0 1 0</inkml:trace>
  <inkml:trace contextRef="#ctx0" brushRef="#br1" timeOffset="93">13295 12601 24575,'-50'53'0,"0"0"0,0 1 0,0-1 0,-5 5 0,-2 2 0,1-2 0,5-3 0,4-1 0,3-3 0,-1-1 0,-1-2 0,-1 1 0,1-1 0</inkml:trace>
  <inkml:trace contextRef="#ctx0" brushRef="#br1" timeOffset="94">13312 13295 24575,'0'0'0</inkml:trace>
  <inkml:trace contextRef="#ctx0" brushRef="#br1" timeOffset="95">6598 8582 24575,'5'60'0,"-1"0"0,1 9 0,-2 5 0,-3-13 0,-1 3 0,2 2-673,0 9 0,2 1 0,0 3 673,0 8 0,0 2 0,0 0 0,0-5 0,-1 1 0,2 1 0,1-13 0,1 2 0,0 1 0,-1-2 0,1 16 0,0-1 0,1 0 0,1 2 0,1 1 0,-1 0-302,-2-17 0,-2 0 0,0 0 0,-1 0 302,0-3 0,-1-1 0,-1 0 0,0 0 0,0 0 0,-2 0 0,1 0 0,0 1 0,2-1 0,0 0 0,0 0 0,0 0 0,-2 23 0,1 0 0,0-2 0,0-7 0,2 0 0,0 0 17,1 5 1,1 1-1,1-4-17,-1-12 0,2-4 0,-1 0 0,0-4 0,0 0 0,0-3 0,2 25 0,-1-5 0,-3-11 0,-1-4 461,1-9 0,2-5-461,10 28 1453,-7-26-1453,-1-24 800,-8-9-800,0-7 0,0 6 0,0 11 0,0 22 0,0 27 0,7 4 0,-7-38 0,2-1 0,13 20 0,-14-11 0,7-24 0,-8-9 0,14-15 0,5-2 0</inkml:trace>
  <inkml:trace contextRef="#ctx0" brushRef="#br0" timeOffset="96">1406 9194 24575,'75'4'0,"0"0"0,-14 2 0,3 3 0,4 0 0,-2-3 0,3 1 0,3-1 0,2 2-1055,-2 1 0,2 1 0,3 0 1,0 0-1,0-1 1055,3-2 0,-1-1 0,2-1 0,1 0 0,2-1 0,-5 1 0,3-1 0,0 0 0,1 0 0,0 0 0,-1-1-347,-4 0 0,0 0 1,0 0-1,-1-1 0,1 0 1,1 0 346,3 0 0,0-1 0,1 0 0,0 0 0,0 1 0,-2 0 0,-1 1 0,-1 1 0,0 0 0,0 0 0,-1 1 0,0-1-69,11 1 1,0-1 0,0 1 0,-2 0 0,0 2 68,-6 0 0,-1 1 0,-1 1 0,0 0 0,-2-2-237,14 0 0,-1 0 0,-3-1 0,-2 2 237,-11 1 0,-2 1 0,-2 1 0,-1-3 515,15-1 0,-1-1 0,-4 0-515,-11 1 0,-2 2 0,-3-1 1357,18 1 1,-4-2-1358,-10-2 0,-2-1 1187,-8 1 0,0-2-1187,9-3 0,-3 0 0,21 0 0,-33 0 0,-1 0 0</inkml:trace>
  <inkml:trace contextRef="#ctx0" brushRef="#br0" timeOffset="97">579 12254 24575,'73'-14'0,"1"0"0,-10 7 0,3 2 0,4 2 0,11 4 0,4 3 0,5 0-1115,-19-2 0,3 0 0,3 0 1,1 0-1,1 0 1115,5-1 0,1 1 0,1 0 0,2-1 0,1 0 0,-7-1 0,2 1 0,1-2 0,0 1 0,1 0 0,-1 0-373,1 0 0,-1 0 0,2 0 0,-1 0 0,0 0 1,0 0 372,0 0 0,-1 0 0,1 0 0,0 0 0,0 0 0,1 0 0,2 0 0,1 0 0,1 0 0,-1 1 0,-1-2 0,-2 1 0,6-1 0,-2-1 0,-1 1 0,0-1 0,0 1 9,1 0 0,1 1 0,-1 0 1,-2 0-1,-3-1-9,0-2 0,-3-2 0,-2 1 0,-1 1-154,-1 2 1,-1 1 0,-1 1 0,-4-3 153,4-2 0,-3-1 0,-1 0 624,0 2 1,0 0-1,-5-1-624,13-4 0,-4 0 1559,1 3 0,-2 1-1559,-10-1 0,-1 2 0,-1 2 0,0 2 0,-2 2 0,-1 2 0,4-1 0,0 1 0</inkml:trace>
  <inkml:trace contextRef="#ctx0" brushRef="#br0" timeOffset="98">2001 9475 24575,'-80'-11'0,"0"0"0,4 26 0,5 18 0,25 10 0,6 12 0,3 5-862,-1 11 0,4 6 1,5 5 861,8-11 0,3 4 0,3 0 0,1 0 0,-4 16 0,3-2 0,9 1 0,13-1 0,10-1 0,3-3 0,3-8 0,3-4 0,4 0 0,9 1 0,5 0 0,0-2 0,1-2 0,1-1 0,-4 2 40,-7 0 0,-4 1 1,-4 0-41,-4-3 0,-4 0 0,-4-2 0,0 27 0,-8-4 293,-5-12 0,-4-5-293,-3-8 0,-4-9 0,-10-3 0,-14-16 0,0-37 0,0 0 0</inkml:trace>
  <inkml:trace contextRef="#ctx0" brushRef="#br0" timeOffset="99">1769 10782 24575,'-61'-55'0,"-1"0"0,-5 0 0,-5 21 0,-14 51 0,-1 25-664,26-7 1,1 7-1,3 6 664,-1 11 0,4 6 0,6 8 0,13-7 0,5 5 0,3 3 0,5-1 0,-2 18 0,7-1 0,8 1 0,9-20 0,4 1 0,6-1 0,6-3 0,11 11 0,9-3 0,9-7 0,14-7 0,9-7 0,5-7 0,2-8 0,5-7 0,2-7 0,-9-9 0,3-5 0,-1-3 0,-6 1 0,17 6 0,-5-3 0,2-3 0,1-1 0</inkml:trace>
  <inkml:trace contextRef="#ctx0" brushRef="#br0" timeOffset="100">12981 8880 24575,'86'-29'0,"1"1"0,-1-1 0,-15 2 0,3-1 0,3-3 0,3-3 0,2-2 0,-14 4 0,3-3 0,1-1 0,2-3 0,2 0 0,0-1 0,0 0 0,-1 1-1079,4-2 1,1-1 0,1 0 0,0-1 0,0 1 0,0-1 0,-1 1 0,-2 1 1078,7-4 0,-1 1 0,-1 1 0,0-1 0,-1 1 0,-2 1 0,-1 0 0,2-3 0,-2 1 0,0 0 0,-2 1 0,-3 3 0,-1 4 431,13-3 0,-3 4 0,-4 3 1,-6 2-432,-7 0 0,-5 2 0,-6 7 0,0 6 0,-9 8 0,-6 7 0</inkml:trace>
  <inkml:trace contextRef="#ctx0" brushRef="#br0" timeOffset="101">17777 6152 24575,'-6'91'0,"1"1"0,7-23 0,4 1 0,2 4 0,1 0 0,2 5 0,1 1 0,0-4-366,3 13 1,0-2 0,-1-4 365,-2-12 0,-1-2 0,-2-5 179,-1 11 1,-9-10-180,-36 5 90,-14-50 1,-10-18-91,10-25 0,-2-15 0,-1-2 0,-8-1 0,-2-2 0,5-8-241,12 1 1,1-7 0,5-3 0,6 0 240,1-14 0,9 0 0,3-4 0,1 10 0,0-1 0,6-2 0,11 1-214,14 2 0,11-1 1,6 2-1,3 1 214,4-2 0,4 1 0,5 2 0,6 6 0,7 4 0,6 4 0,5 5 0,3 7 0,7 6 0,6 7 0,1 4 0,-3 4 0,-7 1 0,-2 3 0,0 4 0,-1 7 0,20 9 0,-1 9 0,-5 8-178,-10 0 0,-5 5 0,-11 13 178,-15 15 0,-12 13 0,-5 2 0,0 5 0,-5 4 0,-10 3-365,-14-10 0,-7 4 0,-6 0 0,-3-1 365,-3 0 0,-4 0 0,-4-1 0,-5-2 0,-7-1 0,-7-1 0,-3-3 0,-2-2 0,1-4 0,-3-2 0,-1-3 0,-1-4 0,-14 5 0,-1-5 0,0-8 226,11-15 0,1-5 0,1-5-226,-23 5 0,0-13 0,0-22 0,-1-9 0,-4 0 0,-1 1 0</inkml:trace>
  <inkml:trace contextRef="#ctx0" brushRef="#br0" timeOffset="102">19364 5655 24575,'14'86'0,"0"-1"0,-5-16 0,1 7 0,-1 3 0,0 1 0,-2 7 0,-2 2 0,1 2 0,1 2-593,0-13 1,1 3 0,1 0 0,0-2-1,0-4 593,3-2 0,0-2 0,1-4 0,0-5 0,9 30 0,-2-15 0,-1-6 0,-14-53 0</inkml:trace>
  <inkml:trace contextRef="#ctx0" brushRef="#br0" timeOffset="103">19298 4729 24575,'0'0'0</inkml:trace>
  <inkml:trace contextRef="#ctx0" brushRef="#br0" timeOffset="104">20604 5821 24575,'77'4'0,"-1"1"0,3-8 0,4-9 0,-5-9 0,6-8 0,-4-7-894,-5-9 1,-3-7 0,-2-4 893,-14 11 0,1-4 0,-3-1 0,-6-2 0,3-15 0,-7-3 0,-7 1 426,1-15 0,-11 3-426,-8 14 0,-16 9 220,-29 19 1,-15 10-221,-17 8 0,-10 20 0,0 26 0,-4 19 0,0 8-525,9-3 1,-2 5-1,2 6 1,4 5 524,14-6 0,2 3 0,2 4 0,3 2 0,2 2 0,-1 8 0,3 4 0,3 2 0,3-1 0,3-2 0,3 4 0,4-2 0,4-1 0,2 1 50,0 1 0,2 2 0,5-2 0,10-6-50,13 2 0,9-6 0,11-7 0,6-10 0,8-7 0,12-9 0,9-11 0,13-9 0,5-8 0,0-7-535,-12-7 0,2-7 0,1-5 0,2-1 0,0-1 535,-5 2 0,2-1 0,1-1 0,0-2 0,-2-1 0,-3-3 0,5-4 0,-2-4 0,-2-1 0,-3-1 0,-2 1 0,5-2 0,-3 0 0,-4 1 0,-8 1 0,10-8 0,-14 3 0,0-4 0</inkml:trace>
  <inkml:trace contextRef="#ctx0" brushRef="#br0" timeOffset="105">17611 5887 24575,'0'70'0,"0"0"0,0-1 0,2 10 0,0 1 0,2 4 0,0-2 0,1 6 0,1-2 0,3-6 0,3-4 0,2-7 0,2 1 0,3 4 0,1-1 0,0 1 0</inkml:trace>
  <inkml:trace contextRef="#ctx0" brushRef="#br0" timeOffset="106">17264 11361 24575,'-23'78'0,"0"0"0,9-15 0,1 4 0,3 7 0,5 10 0,3 10 0,2 3 0,0 1-1215,-1-17 1,1 1-1,0 1 1,0 1-1,-1 3 1215,0-6 0,-2 2 0,0 2 0,1 0 0,1 0 0,4-1 0,2 0 0,2-1 0,2 1 0,2-1 0,2-1 0,1-2 0,3 11 0,2-2 0,2-1 0,4-2 0,3-2 0,3-6 0,2-1 0,4-2 0,3-3 0,4-3-132,4-6 0,4-3 0,2-3 0,3-3 1,1-3 131,12 5 0,3-4 0,1-4 0,3-4 69,0-5 0,3-3 1,0-5-1,1-3-69,-5-4 0,2-3 0,-2-5 0,-1-5 0,8-8 0,-3-7 0,-1-3 0,-6-5 0,0 0 0,0-1 0</inkml:trace>
  <inkml:trace contextRef="#ctx0" brushRef="#br0" timeOffset="107">16933 10997 24575,'-22'70'0,"-1"-1"0,0 1 0,-3 11 0,-1 2 0,1 3 0,7-13 0,1 3 0,-1 1 0,0-2-566,-1 0 0,-1-1 0,-1 0 0,0-3 566,-5 18 0,-1-3 0,1-5 0,-3 11 0,1-10 363,4-21 0,2-8-363,-2 4 373,8-48-373,27-49 0,17-26 0,-1 14 0,6-4 0,2-3-455,-1-2 1,3-3 0,1-3 0,2 0 454,4-8 0,2-2 0,2 1 0,0 2 0,-1 6 0,1 2 0,1 1 0,0 0 0,-2 1 0,0 0 0,-1 2 0,2 4 287,8-8 0,2 5 0,-2 8-287,11-3 0,0 10 0,-10 14 0,0 9 0,-6 9 0,-1 14 0,13 30 0,0 21 0,-15-5 0,-1 7 0,2 7-117,2 8 1,3 7 0,-1 2 0,-5-4 0,-3 0 0,-4-3-1,1 0 1,7 1 0,1 0 0,-1 0 0</inkml:trace>
  <inkml:trace contextRef="#ctx0" brushRef="#br0" timeOffset="108">19827 13279 24575,'-70'42'0,"1"0"0,4 6 0,3 0 0,8-10 0,7 1 0,13-2 0,11 1 0,15 19 0,59-39 0,20-10 0,-4 1 0,5-3 0,-9-5 0,4-2 0,-4 1 0,15-1 0,-11 2 0,-6 6 0,-61 76 0,-45-14 0,-15 7 0,23-15 0,1 4 0,-3 0-152,-8 5 0,-2 2 1,7-3 151,4 14 0,10 0 0,2 1 0,21-5 0,48-13 0,24-11 0,-10-20 0,8-7 0,4-8-379,16-6 1,6-10 0,2-7 378,-18-4 0,3-4 0,-2-5 0,-6-7 0,6-18 0,-6-9 0,-5 3 0,15-1 0,-9-3 0,-20-14 0,-1-1 0</inkml:trace>
  <inkml:trace contextRef="#ctx0" brushRef="#br0" timeOffset="109">21762 12783 24575,'-30'68'0,"0"1"0,0-1 0,-3 11 0,-1 2 0,2 6 0,6-5 0,1 5 0,0 3 0,0-2-898,-3-1 1,0 0 0,-1 0 0,0-3 897,2-5 0,0-1 0,-1-3 0,-6-5 0,-15 7 0,-5-6 0,-5-6 0,0-17 0,-1-1 0,1 1 0</inkml:trace>
  <inkml:trace contextRef="#ctx0" brushRef="#br0" timeOffset="110">20968 13279 24575,'52'43'0,"0"1"0,0-1 0,14 13 0,3 4 0,-1 2 0,-15-8 0,-1 3 0,2 1 0,0-1-852,3 1 1,2-1-1,0 1 1,-1 1 851,-2 3 0,0 2 0,-2-1 0,0-2 0,-3-8 0,-2-1 0,1-1 0</inkml:trace>
  <inkml:trace contextRef="#ctx0" brushRef="#br0" timeOffset="111">22705 11724 24575,'9'89'0,"0"-1"0,6-14 0,3 3 0,0 3 0,-3-8 0,-1 3 0,1 2 0,2 1-1091,6 9 0,2 2 1,2 1-1,-1 0 1091,-5-17 0,-1 0 0,1 0 0,-1 1 0,-1-1 0,4 16 0,-1 0 0,-1 0 0,-4 0 0,-5-1 0,-2 1 0,-3-1 0,-1 0 0,-3-3 0,0 0 0,0 0 0,1 0 0</inkml:trace>
  <inkml:trace contextRef="#ctx0" brushRef="#br0" timeOffset="112">22539 12849 24575,'57'-34'0,"0"0"0,0 1 0,6 2 0,3 3 0,4 4 0,16 4 0,6 6 0,0 6-708,-8 4 1,0 5 0,-1 9 707,-13 6 0,0 6 0,-2 5 0,-7 4 0,-3 7 0,-6 6 0,-8 6 78,-4 13 0,-8 7 0,-9 1-78,-7-6 0,-7 1 0,-11-4 0,-24 18 0,-16-6 0,-12-3 0,-12-15 0,-16-23 0,-7-22 0,4-17 0,10-25 0,34-15 0,9-17 0,14-6 0,16-17 0,17-8 0,8-1-322,0 13 0,6-2 1,5 0-1,3 5 322,5 4 0,5 2 0,2 3 0,1 7 0,10-4 0,2 7 0,-2 5 0,-13 9 0,0 2 0,-2 7 0,13 1 0,-2 4 0,-6 0 0,-1 0 0</inkml:trace>
  <inkml:trace contextRef="#ctx0" brushRef="#br0" timeOffset="113">24805 11609 24575,'0'74'0,"0"0"0,5 13 0,4 6 0,3-5 0,4 5 0,4-2-537,4-8 0,4-3 0,5-2 537,3-2 0,6-2 0,5-11 0,23 0 0,8-17 44,12-9 1,1-28-45,-32-39 0,-2-22 0,-3-1 0,-2 9 0,-2-3 0,-8-7 0,-7-22 0,-10-11 0,-4 4 0,-8 18 0,-3 2 0,-4 2 0,-4-20 0,-4 6 0,-1 14 0,-1 4 0,0 4 0,-2 1 0,-10-30 0</inkml:trace>
  <inkml:trace contextRef="#ctx0" brushRef="#br0" timeOffset="114">27632 11129 24575,'-76'5'0,"1"0"0,-1 0 0,-2 19 0,1 9 0,6 9 0,2 11 0,6 10 0,3 7-763,13-6 0,1 5 0,3 4 0,3 0 763,4-2 0,3 2 0,3-1 0,2-2 0,-2 11 0,3-2 0,5-7 481,3 3 1,14-10-482,42-1 0,12-77 0,9-26 0,-3-5 0,3-13 0,0-7-465,-6 0 1,0-6 0,-2-5-1,-2-3 465,-11 10 0,-1-3 0,-3-2 0,-1-1 0,-3 0 0,-2 1 0,-2-1 0,-2-1 0,-2 0 0,-3-1 0,-3 0 0,-3-2 0,-3 0 0,-1 1 0,-3 2-341,1-4 0,-3 2 1,-4 2-1,-7-2 341,-8-9 0,-9-1 0,-4 2 0,-2 6 0,-4-1 0,-5 7 0,-4 2 369,-9 1 0,-4 3 1,2 8-370,-5 0 0,4 11 0,14 20 0,3 8 0,-3 6 0,26 60 0,15 25 0,12-15 0,9 4 0,3 8-36,-3 0 1,4 8 0,1 5-1,2 0 1,1-3 35,1-4 0,2-2 0,1 0 0,1 1 0,0 2 0,-1-5 0,2 2 0,0 2 0,0-2 0,1 0 0,-1-4 0,9 17 0,1-2 0,-1-3 0,1-1 0,-1-4 0,1-1 0,0-2 0,0-3 0,8 9 0,1-4 0</inkml:trace>
  <inkml:trace contextRef="#ctx0" brushRef="#br0" timeOffset="115">28757 11096 24575,'46'-44'0,"1"0"0,0 0 0,4-2 0,1-1 0,1 0 0,3-4 0,1-1 0,-3-1 0,-5 3 0,-2 0 0,-5-3 0,-7-4 0,-4-4 0,-7 1 0,2-19 0,-23 6 0,-44 11 0,-23 12 0,-15 7 0,-14 16-859,24 19 0,-7 7 0,-3 6 0,3 6 859,2 7 0,0 6 0,2 7 0,2 4 0,-1 9 0,1 6 0,5 6 0,8 4 0,10 4 0,8 5 0,4 4 0,5 4 0,6-5 0,2 5 0,5 2 0,5-1 0,8-4 0,9 4 0,7-2 0,9-3 0,8-4 0,8-3 0,9-4 0,8-5 0,7-9 0,2-12 0,8-5 0,5-7 0,2-8 0,2-7-474,-7-10 1,3-8-1,2-6 1,1-5 0,0-2-1,-1 1 474,3-1 0,0-2 0,1-2 0,-1-3 0,-1-3 0,-2-2 0,-2-5 0,0-4 0,-1-2 0,-3-2 0,-1-2 0,-4 2 0,3-6 0,-3 0 0,-3-2 0,-3 1 0,-3 2 246,1-1 1,-2 1-1,-5 1 1,-7 0-247,-5-5 0,-7 2 0,-11 2 0,-4-2 0,-21 7 0,-47 12 0,-21 11 0,-6 3 0,-8 13 285,7 16 0,-6 11 0,4 5-285,6 1 0,2 5 0,10 9 0,15 6 0,8 7 0,6 3 1071,-1 7 1,7 4 0,20-4-1072,40 16 0,29-9 0,-6-26 0,10-7 0,7-16-478,4-20 1,9-15 0,2-11-1,-3-7 478,-14-1 0,0-8 0,-2-6 0,-2-6 0,-3-3-520,-7 0 1,-1-4 0,-2-5 0,-2-3 0,-4-2 0,-5-2 519,-2-4 0,-6-5 0,-3-2 0,-2-1 0,-3 0 0,0 0 0,-3 5 0,0-1 0,-3 0 0,-1 0 0,-3 0 0,-2 0-242,-3 3 0,-1-1 1,-2 0-1,-3 0 0,-2 2 1,-4 1 241,-4-8 0,-4 0 0,-3 2 0,-3 3 0,-2 2-215,-4-6 1,-2 3 0,-4 3 0,-5 4 214,-6 7 0,-4 2 0,-3 5 0,0 6 546,-3 2 1,0 7 0,-2 6-547,-16-1 0,-1 12 1484,10 10 1,6 20-1485,12 58 0,13 28 0,6-14 0,4 8 0,3 9-162,7-22 0,1 7 1,2 3-1,2 3 1,1 1-1,2-2 162,2 3 0,1 0 0,2 1 0,1 0 0,2 2 0,2 0 0,-1-5 0,2 2 0,1 0 0,1 1 0,1-1 0,3 0 0,1-2 0,2-2 0,1 0 0,1-1 0,3 0 0,1-2 0,3 0 0</inkml:trace>
  <inkml:trace contextRef="#ctx0" brushRef="#br0" timeOffset="116">22969 14833 24575,'20'62'0,"1"0"0,-1 0 0,13 6 0,5 0 0,-3 5 0,-9-6 0,-3 4 0,0 1 0,3-2-534,3-5 0,4 0 1,0-2-1,-1 1 534,7 18 0,0-1 0,-4-5 0,1 7 0,-4-10 343,-6-27 0,-4-10-343,-5-12 0,-40-77 0,-20-37 0,12 28 0,-2-4 0,-3-4-250,0 0 1,-3-5-1,0-1 1,1 3 249,3 5 0,2 1 0,0 2 0,2 2 0,-5-8 0,3 3 0,4 1 0,0-25 0,7 4 0,1 21 0,10 5 510,22 9 1,15 9-511,22 17 0,11 14 0,20 14 0,5 20 0,-14 9 0,1 13 0,-4 3-209,-9 1 1,-4 3 0,-4 6 208,-3 9 0,-4 6 0,-5-2 0,7 16 0,-9-4 689,-12-12 1,-4-6-690,11 14 0,-23-75 0,6-56 0,1-35 0,0 16 0,2-7 0,3-1-256,0 14 0,2-3 1,3 1-1,0 2 256,6-19 0,3 2 0,2 9 0,11-1 0,5 11 318,-5 15 1,3 12-319,-5 14 0,2 14 0,10 30 0,0 19 0,-12 6 0,-1 9 0,-1 5-403,8 12 1,0 5 0,-2 3 402,-12-14 0,-1 2 0,-1 0 0,0-1 0,12 18 0,-1-1 0,-1-6 0,-8-17 0,-1-3 0,-1-1 0,1 1 0,-1 0 0,1-4 0,14 5 0,-1 0 0</inkml:trace>
  <inkml:trace contextRef="#ctx0" brushRef="#br0" timeOffset="117">25846 14883 24575,'53'-37'0,"0"0"0,0 1 0,19-18 0,-3 3 0,-16 16 0,-5 2 0,16-24 0,-40 24 0,-24 16 0,-75 10 0,33 23 0,-1 12 0,-22 22 0,5 14 0,29-10 0,7 8 0,4 2-192,0 11 0,6 5 0,10-2 192,12-3 0,10-2 0,7-4 0,4-5 0,7-4 0,9-9 0,14-10 0,9-10 0,5-10 0,17-7 0,5-13 0,0-16-634,-18-14 1,-1-13 0,0-8 0,-2-3 633,-11 6 0,-1-4 0,-1-3 0,-2-3 0,-3-2 0,-1-8 0,-2-4 0,-3-2 0,-3-2 0,-4 0 0,-4 5 0,-3-1 0,-3 0 0,-2-1 0,-4 2-277,-1-10 1,-3 1 0,-4 1-1,-5 1 277,2-17 0,-7 2 0,-12 4 0,-16 7 0,-13 4 0,-1 3-44,5 12 1,-2 3-1,-6 6 44,-9 6 0,-6 6 0,0 6 233,-8-2 1,2 8-234,-20-3 2421,29 40-2421,34 39 0,14 20 0,9-6 0,8 7 0,1 7-391,-2 8 0,2 8 0,2 4 0,3-1 391,1-13 0,4 0 0,1 0 0,1 1 0,1-1 0,-1 3 0,1 1 0,1-1 0,0-1 0,2-3 0,8 7 0,2-2 0,0-3 0,-1-4-103,-6-10 0,-2-2 1,1-4-1,-1-4 103,4-1 0,0-5 0,-1-3 0,14 10 0,-1-6 0,-9-16 0,1-1 0</inkml:trace>
  <inkml:trace contextRef="#ctx0" brushRef="#br0" timeOffset="118">26921 14502 24575,'67'-38'0,"-1"0"0,0 0 0,0 0 0,14-1 0,4 1 0,3 0 0,2-1 0,-7 1 0,3 0 0,2-1 0,0 1 0,0 1-1066,0 4 1,1 0 0,0 2 0,0 0 0,-2 0 1065,-2-1 0,1 1 0,-2 0 0,-2 0 0,-4 1 0,0 0 0,-4 0 0,-3 1 0,-3 1 533,6-4 1,-4 1-1,-7 2-533,5-2 0,-30 5 863,-55 9-863,-30 52 0,-14 28 0,4-11 0,-5 5 0,2 6-244,14-7 1,0 4 0,3 3 0,4-1 243,-9 20 0,5 2 0,8-4 0,7 11 0,8-7 1352,2-18 1,16-9-1353,40-18 0,14-19 0,13-42 0,5-22 0,-5 1 0,4-7 0,-4-6-192,-14 5 1,-3-5-1,-2-2 1,-5 0 191,2-14 0,-6-2 0,-5 5 0,1-5 0,-9 7 0,-8-21 0,-15 69 1085,-30 74-1085,22-9 0,1 6 0,-9 24 0,1 4 0,6-4 0,11-1 406,16-5 0,15-6-406,15-13 0,13-10 0,-3-18 0,7-6 0,5-10-460,13-8 0,5-12 1,-2-9 459,-21-3 0,0-6 0,-2-4 0,-3-5 0,2-4 0,-2-6 0,-3-3 0,-4-6 0,-2-9 0,-5-6 0,-3-3 0,-3 1 0,-4 3 0,-4 1 0,-2-2 0,-3-1 0,-2-4 0,-3-1 0,-3-1 0,-2 1 0,-4 5 0,-1 0 0,-3 0 0,-3 0 0,-2 2 0,-1 0 0,-4 0 0,-5 2 0,-9-15 0,-7 1 0,-3 6-80,-1 14 1,-3 3-1,-5 6 80,-24-19 0,-9 14 0,-1 26 0,-1 9 0,16 3 0,1 7 0,-7 11 0,6 18 0,13 34 0,12 20 0,9-4 0,6 9 0,3 4-174,-1 12 0,3 4 0,4 5 174,4-23 0,1 3 0,2 3 0,2-2 0,1-3 0,5 7 0,2-3 0,2-1 0,1 1 0,1 6 0,1 0 0,2 0 0,4-2 0,5-1 0,4-1 0,2-2 0,-1-5-235,5 7 0,0-4 0,2-1 235,2 2 0,2 0 0,5-8 0,0-17 0,4-7 0,4-4 0,3-1 0,3-5 0,4-6 0,9-7 0,5-6 0,-1-6 0,-2-2 0,0-5 0,-1-9 0,-1-13 0,-2-9 0,-5 0 0,3-1 0,-8-5 0,-11-14 0,0 1 0</inkml:trace>
  <inkml:trace contextRef="#ctx0" brushRef="#br0" timeOffset="119">24176 1439 24575,'23'77'0,"0"0"0,-1 0 0,-2-10 0,1 2 0,1 1 0,3 2 0,3-3 0,2 2 0,3 2 0,0 0 0,0-1-727,-1 0 0,1 0 0,0-1 0,1-1 0,1-2 727,5 7 0,1-1 0,1-4 0,2-5 0,11 8 0,2-6 0,2-12 567,14-2 0,5-23-567,8-35 0,-2-27 0,-29-11 0,-5-15 0,-2-6-186,-8 5 1,-2-5-1,-2-3 1,-1 0 185,-2-4 0,-1-1 0,-2-1 0,-2 2 0,2-14 0,-2 2 0,-2 5 0,9-9 0,-5 8 0,-13 18 0,-1 8 0,8 2 0,-15 29 0,-2 31 0</inkml:trace>
  <inkml:trace contextRef="#ctx0" brushRef="#br0" timeOffset="120">27368 2001 24575,'-51'68'0,"1"0"0,21-14 0,4 4 0,3 4 0,4 16 0,6 4 0,2-1 0,0-7 0,3-2 0,9-1 0,13-1 0,10-2 0,9-11 0,23-4 0,14-22 0,-4-29 0,7-17 0,-3-9-301,-6-6 1,-4-9-1,-5-7 301,-6-10 0,-6-7 0,-10-4 0,-9-5 0,-11-4 0,-14 5 0,-27-5 0,-21 9 0,0 21 0,-10 5 0,-4 9 0,-7 11 0,-5 10 0,-1 4 0,-1 2 0,0 4 0,3 0 0,-13 0 0,11 2 296,-2-1-296,53-22 0,55-6 0,36-6 0,2-5 0,-15 0 0,0-3 0,4-3 0,2 0-441,2 1 0,4 0 1,1-2-1,1-1 0,-4-2 441,-2-1 0,-2-3 0,0-1 0,-3 1 0,-2 2 0,1-2 0,-2 2 0,-3 0 0,-3 2 0,3-6 0,-3 1 0,-5 5 0,4-6 0,-8 15 403,-13 29-403,-15 55 0,-7 27 0,-3-8 0,-1 6 0,-1 7-567,1 9 0,0 7 0,0 5 0,0-2 567,0-16 0,0 0 0,0 0 0,0 1 0,0 0 0,0 3 0,0 1 0,0-1 0,0 1 0,0-2 0,-1-5 0,0 1 0,1-1 0,0-3 0,2-2 490,2 25 0,3-4 0,4-4-490,1-4 0,4-4 0,13-13 0,32-12 0,16-15 0,-12-12 0,7-4 0,0-13 0,0-16 0,1-12 0,-1-1 0,-2 6 0,0 0 0,-6-5 0,1-12 0,-7-3 0,-14 7 0,0 0 0</inkml:trace>
  <inkml:trace contextRef="#ctx0" brushRef="#br0" timeOffset="121">24639 4779 24575,'77'-21'0,"-1"0"0,-17 25 0,3 11 0,2 8 0,2 6 0,4 8 0,-1 5 0,-5 4-531,-6 4 0,-4 4 0,-2 3 0,-5 1 531,8 15 0,-5 3 0,-10-1 0,-15-10 0,-7-1 0,-4-2 341,1 23 1,-8-6-342,-6-24 0,-9-7 350,-38 16-350,-2-49 0,12-53 0,6-22 0,8-9 0,11-11 0,11 6 0,8-6 0,6-1 6,7 0 0,7 0 1,6 3-7,3 2 0,7 3 0,3 7 0,3 11 0,4 5 0,0 2-27,-5 2 1,0 2-1,2 7 27,22 7 0,1 7 0,-7-6 0,0 5 0,0 16 0,-2 5 0,-8-5 0,-5 1 0,23 7 1068,-27 0-1068,-32-7 84,-8-2-84,-16-8 0,-30 8 0,-23 9 0,21 30 0,3 15 0,8 8 0,7 8 0,5 1 0,6 7 0,9-2 0,16 0 0,10-1 0,4-4 0,14 24 0,14-12 0,2-33 0,10-10 0,2-6-216,0-3 0,1-8 0,0-11 216,2-17 0,0-14 0,-3-3 0,-1-2 0,-2-4 0,-6-9 0,-4-17 0,-8-9 0,-4-1 0,-10 10 0,-4 1 0,-4 0 0,9-22 0,-11 4 0,-15 23 0,-11 8 0,-28-3 0,-24 89 0,23 3 0,4 10 0,-4 32 0,7 9 0,15-6 0,7-1 0,-1-6 0,11-6 0,17-17 0,11-10 0,11-14 0,7-15 0,12-21 0,2-19 0,7-25 0,-5-16 0,-16-3 0,-7-7 0,-19 16 0,-2-3 0,-3 3 0,6-14 0,-4 6 648,1-19-648,12 31 0,-14 55 0,8 77 0,-12-33 0,-1 4 0,-3 24 0,1 3 0,9-18 0,1-4 0,-15-5 0,3-6 0,45 0 0,-10-57 0,2-48 0,-1-22 0,-21 31 0,-1-2 0,-1-2-227,5-10 1,-1-4-1,-2 5 227,0-5 0,-5 8 0,-1-10 0,5 39 0,3 21 0,2 49 0,3 20 0,8 1 0,2 5 0,-7 0 0,2 5 0,3-2-181,5-1 0,4-3 1,3-8 180,-2-14 0,4-6 0,2-5 0,9 4 0,4-5 0,0-16 0,-1-26 0,-1-18 0,-4-5 0,-7 1 0,-4-6 0,-5-6 0,1-10 0,-5-7 0,-9-3 0,-14 3 0,-8-3 0,-3 4 330,4-13 1,-7 7-331,-7 14 0,-10 7 0,-33-6 0,-52 72 0,46 20 0,3 13 0,-6 13 0,6 6 280,17 8 1,10 1-281,4-11 0,10-5 0,37 15 0,13-63 0,7-22 0,3-30 0,-1-17 0,-9 13 0,1-3 0,-7-4 0,-2-24 0,-8-2 0,-5 6 0,-3 8 0,-1 8 0,-8 38 0,-2 91 0,2-19 0,4 4 0,6 5 0,7-2 0,10-8 0,11-10 0,18-15 0,7-16 0,-5-19 0,-2-17 0,-17-6 0,-1-8 0,-8-6 0,-7-6 0,-7-6 0,-6-4 0,-6-10 0,-6-5 0,-4 3 0,0-12 0,-7 3 0,-6-1 0,-3 9 0,-4 10 0,-8 18 0,8 132 0,3-26 0,5 8 0,8 1 0,6 7 0,3-1-214,1 2 0,3 0 1,4-3 213,3-10 0,4-3 0,5-7 0,17 9 0,8-14 0,0-12 0,1-25 0,-4-51 0,-4-21 0,-1 6 0,-7-10 0,-17-8 0,-7-11 0,-1 4 0,5-11 0,-3 3 0,-5 4 0,-1 8 0,14 5 0,-7 39 641,2 97-641,14 14 0,-22-16 0,-1 1 0,7-14 0,0-5 0,11 18 0,27-35 0,-8-105 0,-14 27 0,1-7 0,-15 0 0,-2-8 0,1 4 0,11-13 0,3 6 0,3 11 0,4 11 0,2 14 0,4 17 0,9 32 0,3 19 0,12 12 0,-4 12 0,-30-12 0,-5 5 0,-2 0 0,-1 0 0,-1 0 0,-4-4 0,0 4 0,-3-4 0,-5-8 0,0 0 0</inkml:trace>
  <inkml:trace contextRef="#ctx0" brushRef="#br0" timeOffset="122">31370 2480 24575,'0'87'0,"0"-8"0</inkml:trace>
  <inkml:trace contextRef="#ctx0" brushRef="#br0" timeOffset="123">27004 7623 24575,'-47'-65'0,"0"-1"0,0 0 0,1 1 0,4 3 0,1 1 0,1 2 0,1 5 0,-2 2 0,2 4 0,-2 5 0,-18-11 0,-5 11 0,-22 13 0,-7 19-739,24 16 0,-2 10 0,0 9 739,11 6 0,0 7 0,2 5 0,1 4-368,-3 6 1,2 4-1,3 5 1,6 3 367,4 8 0,5 5 0,4 2 0,4 0 0,4-3 0,4 1 0,3 0 0,4-2 103,-2 14 0,6-1 1,16-4-104,17-9 0,13-3 0,11-12 0,9-14 0,10-11 0,7-7-412,0-9 1,8-5 0,4-8-1,-2-8 412,7-15 0,0-12 0,1-6 0,-5 2 0,-7 5 0,-2-1 0,-3-2 0,-5-4 297,9-18 0,-7-6 0,-9 3-297,-5 0 0,-10 8 1569,3 0-1569,-37 97 570,-5 34-570,-10-5 0,10 2 0,27-11 0,19-9 0,25-10 0,15-18 373,-19-23 1,5-13-1,0-8-373,7-10 0,0-11 0,-11-11 0,-20-8 0,-8-8 0,-7-5 0,-3-1 0,-6-3 0,-18 1-92,-26 0 0,-17 2 1,-9 8 91,-26-4 0,-15 14 0,6 19 0,-9 9 0,2 9 0,7 11 0,2 9 0,3 4 0,-21 3 0,13 12 0,31 13 0,14 8 0,7 3 0,22-3 0,46-13 0,23-8 0,18 2 0,11-16-423,-10-25 1,7-15-1,-1-5 423,-19 6 0,0-2 0,-1-5 0,-6-3 0,10-18 0,-6-5 0,-5-2 260,-5 4 1,-5-1-1,-6 3-260,-6-7 0,-5 6 292,18-17-292,-42 76 0,19 77 0,-21-32 0,0 5 671,11 30 1,8-1-672,2-31 0,6-7 0,0-4 0,5-8 0,12-12 0,-1-20 0,-14-38 0,-4-16 0,8-3 0,-5-6 0,-17-21 0,-5-3 0,4 10 0,0 5 0,-7 22 0,2 6 0,26-6 0,25 34 0,12 61 0,-20-13 0,0 4 0,-13 6 0,0 0 0,9-5 0,-3-2 0,3 11 0,-13-21 0,-25-31 0,-15-1 0,7-18 0,3 17 0,6 7 0,8 0 0,39-7 0,-18-15 0,3-10 0,16-13 0,-1-11 0,-18 2 0,-4-8 0,-2-4-355,1-13 0,-4-5 1,-5-1 354,-7 5 0,-5-1 0,-2 2 0,-1 4 0,-3 2 0,-3 6 0,-4-8 0,-5 12 0,-8 4 0,-39 30 0,-2 102 0,21-34 0,3 7 0,3 38 0,12 10 0,9-9 0,15-1 100,13-21 1,11 1-1,1-2-100,-5 0 0,2-1 0,4-2 0,13-2 0,6-3 0,-8 2 0,0 22 0,-12 0 0,-5-2 0,-24-5 0,-58-7 0,-24-8 0,9-6 0,-10-8-179,-9-18 1,-12-8 0,6-9 178,-8-11 0,8-6 0,17 8 0,10-4 0,-1-23 0</inkml:trace>
  <inkml:trace contextRef="#ctx0" brushRef="#br0" timeOffset="124">29981 5490 24575,'29'80'0,"0"1"0,1-1 0,-1 1 0,6 3 0,1 0 0,0 1 0,1 0 0,-9-16 0,-1 0 0,1 1 0,1 0 0,2 1-987,5 7 1,3 2 0,1 0 0,1-2 0,-1-1 986,-3-8 0,0-1 0,1-1 0,-1-2 0,2 0 0,9 14 0,2 0 0,0-4 0,-2-4 463,5 0 1,-2-6 0,-4-5-464,1 2 0,-2-8 0,-3-12 0,-4-5 0,6 13 0</inkml:trace>
  <inkml:trace contextRef="#ctx0" brushRef="#br0" timeOffset="125">30675 6763 24575,'71'-37'0,"1"-1"0,-1 0 0,0 1 0,-2 6 0,0 1 0,0 4 0,3 3 0,8 3 0,3 4 0,-1 1 0,-7 1 0,-8-1 0,-5 0 0,-2 1 0,24 0 0,-1 1 0</inkml:trace>
  <inkml:trace contextRef="#ctx0" brushRef="#br0" timeOffset="126">32196 6482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6T13:20:17.417"/>
    </inkml:context>
    <inkml:brush xml:id="br0">
      <inkml:brushProperty name="width" value="0.10583" units="cm"/>
      <inkml:brushProperty name="height" value="0.10583" units="cm"/>
      <inkml:brushProperty name="color" value="#FF0000"/>
    </inkml:brush>
    <inkml:brush xml:id="br1">
      <inkml:brushProperty name="width" value="0.10583" units="cm"/>
      <inkml:brushProperty name="height" value="0.10583" units="cm"/>
      <inkml:brushProperty name="color" value="#57D200"/>
    </inkml:brush>
  </inkml:definitions>
  <inkml:trace contextRef="#ctx0" brushRef="#br0">3357 1323 24575,'-23'60'0,"0"-1"0,7 13 0,4 5 0,7-8 0,3 4 0,0 2 0,1 11 0,2 2 0,-1 3 0,0-18 0,0 3 0,0 0 0,0-2 0,1 20 0,-1-1 0,-1-2 0,0-8 0,-1-1 0,-4-3 0,-1-9 0,-3-3 0,-6-4 0,-17 16 0,-11-9 0,-12-13 0,-9-9 0,-9-11 0,-5-10 0,-2-8 0,-2-7 0,0 0 0,-1-13 0,0-28 0,-1-13 0,25 11 0,-1 0 0,0 1 0</inkml:trace>
  <inkml:trace contextRef="#ctx0" brushRef="#br0" timeOffset="1">1902 1257 24575,'72'-14'0,"1"1"0,-1 0 0,1-1 0,10 0 0,2-1 0,2 1 0,2 2 0,-11 5 0,3 1 0,0 1 0,0 1 0,0-1 0,-3 0 0,0 1 0,-1-1 0,0 0 0,-1-2 0,13-4 0,-1-2 0,-1 0 0,-2 0 0,-11 4 0,0 0 0,0 0 0,0 0 0</inkml:trace>
  <inkml:trace contextRef="#ctx0" brushRef="#br0" timeOffset="2">5226 1356 24575,'-68'15'0,"1"-1"0,-11 29 0,4 17 0,25-1 0,4 10 0,3 4-641,7-13 0,2 4 1,2 2-1,3 1 641,5 2 0,3 1 0,3 2 0,2-2 0,-2 18 0,4 0 0,6-3 175,6-12 0,5-2 0,8-4-175,18 23 0,17-13 0,21-21 0,15-22 0,-10-26 0,8-14 0,0-10-214,2-13 0,0-12 1,-3-5 213,-21 8 0,0-2 0,-4-5 0,-6-5 0,-4-9 0,-6-7 0,-4-2 0,-5 2 0,1-9 0,-6 1 0,-6-1-99,0-3 1,-5-1 0,-17 6 98,-20 12 0,-15 5 0,-6 8 0,-5 10 0,-7 8 0,-4 4 0,-17 3 0,-7 6 0,0 6 0,1 6 0,-1 6 0,3 3 0,12-2 0,3 3 0,8 10 201,3 28 1,9 8 0,-22 13 0,56-10-1,-1 0 1</inkml:trace>
  <inkml:trace contextRef="#ctx0" brushRef="#br0" timeOffset="3">6796 1240 24575,'-24'66'0,"-1"-1"0,1 1 0,0 15 0,4 3 0,5 3 0,11 3 0,6 2 0,0 5-287,-2-23 1,-1 4-1,1 2 1,0 0 0,1-3-1,2 11 1,0-3-1,2 0 1,-1 3 0,0-10-1,-1 0 1,1 0-1,0-1 1,-1 1 0</inkml:trace>
  <inkml:trace contextRef="#ctx0" brushRef="#br0" timeOffset="4">8235 1191 24575,'0'50'0,"0"1"0,-13 16 0,-3 9 0,5 1 0,0 7 0,-4 1-874,-7 3 0,-4 0 0,1 1 874,8-21 0,1 2 0,-1-1 0,-1-2 0,-10 16 0,-2-3 0,-1-6 0,-3-1 0,-1-7 0,-6-8 0,1 0 0</inkml:trace>
  <inkml:trace contextRef="#ctx0" brushRef="#br0" timeOffset="5">7855 992 24575,'51'60'0,"1"0"0,-1 0 0,1 12 0,-1 4 0,-1 6 0,-7-5 0,0 5 0,0 1 0,0 0-891,2 0 0,0 0 0,0-1 0,0-3 891,-3-7 0,0-1 0,1-3 0,-1-3 0,10 8 0,1-3 0,0-9 556,17 3 1,-2-12-557,-17-19 0,-1-10 292,8-9 0,-4-20-292,-11-41 0,-7-20 0,-4 5 0,-2-7 0,-3-4-421,-10 6 1,-2-3-1,-2-3 1,0 0 420,4-8 0,0-4 0,-1 2 0,-1 5 0,-2-3 0,-2 4 0,1 3 566,2 9 0,1 3 0,2 4-566,10-6 0,2 8 0,18-13 0,-11 33 0,0 0 0</inkml:trace>
  <inkml:trace contextRef="#ctx0" brushRef="#br0" timeOffset="6">11063 992 24575,'-18'89'0,"-1"0"0,-2-13 0,-3 2 0,3 7 0,6 1 0,3 7 0,0 2 0,-2-3 0,-4-6 0,-1-1 0,-2 0 0,2 1 0,-1 2 0,0 2 0,1-2 0,0-3 0,1 9 0,0-3 0,-1-6 0,1-20 0,-1-5 0,1-3 0,-3 4 0,0 1 0</inkml:trace>
  <inkml:trace contextRef="#ctx0" brushRef="#br0" timeOffset="7">12849 910 24575,'-9'57'0,"-1"1"0,0 15 0,-2 9 0,1 2 0,-2 8 0,-1 2-817,1-19 1,-1 1 0,-2 1 0,-2-2 816,-2-2 0,-3-1 0,-1 0 0,-1-1 0,0-1 0,-1 0 0,-1-1 0,-1-4 0,-9 9 0,-2-3 0,-1-1 0</inkml:trace>
  <inkml:trace contextRef="#ctx0" brushRef="#br0" timeOffset="8">12551 810 24575,'33'66'0,"0"1"0,-6-8 0,0 6 0,0 4 0,-1-1 0,1 4 0,0 4 0,0 0-803,0 6 0,0 3 1,1 0-1,2-3 803,1-7 0,3-2 0,-1-2 0,-1-1 0,2 13 0,-2-3 0,3-8 505,12-3 0,4-13-505,-1-14 0,4-20 0,6-39 0,-2-25 0,-13-6 0,-3-13 0,-2-4-342,2-11 1,-4-6 0,-2-5 341,-10 9 0,-3-5 0,-2-1 0,-1 4 0,-1-8 0,-2 3 0,-2 3-107,-2 6 0,-3 1 0,-2 3 107,-1-21 0,-6 3 0,-7 7 0,-3 0 0,0-9 0,0 0 0</inkml:trace>
  <inkml:trace contextRef="#ctx0" brushRef="#br0" timeOffset="9">16702 661 24575,'-68'-28'0,"0"0"0,0 0 0,-11 19 0,-4 10 0,-3 9 0,6 6 0,-4 8 0,1 7 0,3 4-737,2 9 0,3 8 0,2 2 0,5 0 737,8-8 0,3 0 0,4 1 0,8 4 0,1 14 0,9 5 0,7-2 363,-4 25 1,28-5-364,35-35 0,20-5 0,8-4 0,11-2 0,8-6 0,7-6-310,0-9 0,7-5 0,3-5 0,-3-4 310,-5-5 0,0-4 0,-3-4 0,-4-2 0,7-3 0,-6-3 0,-10-6 0,-4-9 0,-22-10 0,-33-9 0,-24 1 0,-48 17 0,-21 10 0,-3-9 0,-5 5 0,15 17 0,-3 7 0,4 0 0,-14-1 0,10 2 1375,-7-1-1375,126 0 77,2-2 1,8 4-78,31 16 0,1 15 0,-19 13 0,-13 17 0,-21 10 0,-11 14 0,-6 4-255,-6-13 1,-4 3 0,-4 3 0,-5 4 254,-4-11 0,-5 5 0,-3 3 0,-1-1 0,0-4 0,2-7 0,2 2 0,1-6 0,-1-2 0,-4 0 0,-11 4 0,0 0 0,1 0 0,-1 1 0</inkml:trace>
  <inkml:trace contextRef="#ctx0" brushRef="#br0" timeOffset="10">2596 4167 24575,'84'14'0,"-1"0"0,0-3 0,6-1 0,10-2 0,-28-5 0,6-2 0,3-2 0,3 1 0,1-1 0,0 1-1245,-5 1 0,0 0 1,2 0-1,0 1 1,2-1-1,1 0 1,1-1 1244,-3 0 0,3 0 0,1-1 0,0 1 0,1-1 0,1-1 0,-1 1 0,1-1-370,0 0 0,0-1 1,1 1-1,-1-1 1,1-1-1,1 1 1,1 0-1,0-1 370,-3 1 0,1-1 0,1 1 0,1-1 0,0 1 0,1-1 0,-1 0 0,0-1 0,0 0 0,1 0 0,-1-1 0,1-1 0,-1 1 0,1-1 0,0 0 0,0 0 0,0 1 0,1 0 0,-7 1 0,0 1 0,1-1 0,0 1 0,0 0 0,0 0 0,0 0 0,0-1 0,0 1 0,-1-1-137,0 0 1,0 0 0,0-1 0,0 0 0,0 0-1,0 1 1,0-1 0,-1 0 0,1 1 0,-1 0 136,9 0 0,-1 0 0,0 1 0,0-1 0,0 1 0,0-1 0,0 1 0,0-1 0,0 0 0,-8 0 0,0-1 0,0 1 0,0-1 0,0 0 0,0 0 0,0 1 0,0-1 0,0 0 0,-1 0 0,9-1 0,-1 1 0,0 0 0,0 0 0,0-1 0,0 1 0,0-1 0,0 0 0,0 0 0,1-1 0,0 0 0,0 0 0,0 0 0,0-1 0,0 1 0,0-1 0,-1 1 0,-1 0-239,-4 1 1,-1 0 0,-1 1 0,0-1 0,0 1-1,0-1 1,0 0 0,0 1 0,0-1 238,0 0 0,1-1 0,0 1 0,0-1 0,0 1 0,0 0 0,-1 0 0,-1 0 0,0 1 4,4-1 1,0 2 0,-2-1 0,1 1 0,-1 0-1,-1 0 1,1 0 0,-1 0-5,-2 1 0,0-1 0,1 1 0,-2 0 0,1 0 0,-2 0 0,0 0 0,-2 0 186,16-1 0,-1-1 1,-2 1-1,-1 0 1,-2 0-1,-1 0-186,6 1 0,-1 0 0,-3 1 0,-2 0 0,-3-1 610,3-2 0,-4 0 1,-3 0-1,-3 0-610,7-2 0,-5 0 0,-4 0 1799,11-1 0,-11-1-1799,7-6 0,-44 1 0,-39 6 0,-10-7 0</inkml:trace>
  <inkml:trace contextRef="#ctx0" brushRef="#br0" timeOffset="11">4928 7276 24575,'91'5'0,"0"-1"0,-20-1 0,6-1 0,6 0 0,4-1 0,-9-1 0,5-1 0,4 0 0,2-1 0,2 0 0,1 0-1181,-13 0 0,1-1 0,2 1 0,2-2 0,0 1 0,0 0 0,1 0 0,0-1 1181,3 1 0,1 0 0,0 0 0,1 0 0,0 0 0,0-1 0,0 0 0,-1 0 0,-1-1 0,0-1 0,1-1 0,-1 0 0,0 1 0,-1 0 0,0 0 0,-2 1-79,4 1 1,1 1-1,-2 0 1,-1 1-1,-1-1 1,-1 1-1,-2-1 79,2-1 0,-1 0 0,-1 0 0,-3-1 0,-2 2 0,-3 1 380,14 0 1,-4 2 0,-4 1 0,-5 0-381,-2 0 0,-5 1 0,-7 2 0,1 1 0,-13 7 0,-10 28 4351,-25 12-4351,-15 36 0,-7-26 0,-1 6 0,6-8 0,2 4 0,-2 3 662,-2 18 1,-2 4 0,2 2-663,2-16 0,3 1 0,-1 2 0,1 2-309,-1-7 0,0 2 0,0 2 1,0-1-1,0-1 309,0 13 0,0-2 0,0 1 0,0 1 0,-1-11 0,0 2 0,1 0 0,0-1 0,2-1 0,2 11 0,1 0 0,2-2 0,-1 1 0,-2 0 0,0 0 0,1 0 0,2 1 0,2-12 0,2 2 0,1-1 0,0 0 0,-1-3 0,-1 6 0,-2-4 0,1 0 0,1 3-351,3 10 0,1 3 0,1-1 0,-2-3 351,-4-16 0,0-2 0,-1-1 0,1-1-224,4 22 1,1-1 0,-1-1 223,-1-8 0,-1-2 0,-1-1 0,-3-10 0,-1-1 0,0-1 563,5 28 1,0-2-564,-6-7 0,-1-3 1008,0-13 1,1-3-1009,-1-11 0,-1-2 1630,-3 31-1630,8-10 887,1 1-887,0 8 46,-5-32 1,-1 0-47,-3 36 0,0-5 0,0-32 0,0-8 0,-7-23 0,-39-3 0,-2-14 0,-10-2 0,-1 3 0,-6 1 0,-2-1-491,-14 1 1,-3-1 0,-3 3 490,10 1 0,-3 2 0,-2 1 0,1-1-540,-1-3 0,-1-1 0,-1 1 1,-1 1 539,8 2 0,-1 2 0,-2 0 0,1 0 0,-1-2 0,2-3 0,0-1 0,-1-1 0,0 0 0,0 2 0,-2 2 0,0 1 0,0 1 0,-1-1 0,1-1 0,0-3 0,0 0 0,0-1 0,1 0 0,1 1 0,-11 3 0,3 2 0,-1 0 0,0-3 0,-5-2 0,-1-2 0,0 0 0,2 1 0,9 4 0,1 1 0,1 0 0,0-1-317,-2-2 0,-1 0 0,1-1 0,2 0 317,8 0 0,2 1 0,1-1 0,1 1-77,-13 3 1,2 0 0,3-1 76,-17-2 0,7-1 594,21 0 0,7 1-594,-30 2 530,84 1 0,12 8 0,50 10 0</inkml:trace>
  <inkml:trace contextRef="#ctx0" brushRef="#br0" timeOffset="12">10583 7028 24575,'-18'90'0,"12"-35"0,5 4 0,10 10 0,5 3 0,6 17 0,3 4-535,-6-20 0,1 2 0,-2 0 535,-1-2 0,0 1 0,-3-1 0,0 1 0,-2 1 0,0-2 0,-1-4 0,-1-1 0,-1-1 0,-3-3 0,-1-1 0,1 1 0,3 7 0,1 1 0,-1-1 90,-2 19 0,-1 0-90,-1-24 0,0 1 0,0 0 0,0-4 0,0 0 0,-2 0 0,0 4 0,-1 1 0,-1-1 0,1 3 0,0-1 0,0 0 0,0-3 0,0 0 0,0-1 0,0 22 0,0 0 0,0 3 0,0 0 0,0-2 0,0-1 0,0 1 0,0-2 0,0-6 0,0-2 173,0-4 1,0-1-174,0-3 0,0 0 0,0 4 0,0 1 0,0 0 0,0 0 0,0 8 0,0-2 404,0-13 0,0 0-404,0 5 0,0-1 135,0-9 0,0-1-135,0 4 0,0 0 0,0 1 0,0-1 0,0-3 0,0-1 0,0-7 0,0-2 0,0-3 0,0-3 0,0 29 0,0-10 0,0-9 0,0-15 0,0 6 0,0-13 0,0 12 0,0-12 0,0 13 0,0-13 0,0-2 0,0-2 0,0-12 0,0 5 0,15-15 0,18-2 0,55-7 0,-5 0 0,13 0 0,-31-1 0,5-1 0,3 0 0,2 0-601,11 0 1,4 1 0,3-2-1,-1 0 601,-12-2 0,1-1 0,1-1 0,0 0 0,0 0 0,-1 2 0,1 0 0,-1 0 0,0 0 0,-2-2 0,11-4 0,-2-1 0,-1-1 0,1 1-360,-2 1 0,0 1 1,0 0-1,-3-1 360,-6-1 0,-3 0 0,0-1 0,-1 0 0,20-3 0,-1-1 0,-1 1-302,-6-1 1,0 1-1,0-1 302,2 1 0,0 0 0,-2-2 0,-5-2 0,-2-3 0,1 2 0,4 3 0,0 1 0,-1-1 0,-6-1 0,-2 0 0,-2 0-24,-9 0 0,-2-1 1,-1 4 23,24 1 0,-4 0 1040,-12-8 0,-4 0-1040,-15 14 0,-4 0 383,12-15 1,-13-14 0,-17-7 0</inkml:trace>
  <inkml:trace contextRef="#ctx0" brushRef="#br0" timeOffset="13">10749 7061 24575,'80'-24'0,"0"-1"0,0 1 0,-3 6 0,3 1 0,4 3 0,4 4 0,-14 5 0,4 4 0,2 2 0,1 1 0,2 0 0,1-1-1139,-5-2 0,1 1 0,1-1 0,2 0 0,-1 0 0,1-1 0,0 0 1139,3 0 0,1-1 0,1-1 0,-1 0 0,1 1 0,-2-1 0,0 1 0,-3 0 0,-1 0 0,1 1 0,-2-1 0,0 1 0,-1-2 0,0 0-132,7-1 1,0-2-1,-2 0 1,0 0 0,-1 0-1,-1 2 132,9 0 0,-1 1 0,-1 1 0,-1 0 0,-3-1 130,-8 1 1,-2 0 0,-1-1 0,-1 1 0,-2 0-131,10-1 0,-1 0 0,-3 0 0,-1 1-138,11 0 0,-3 1 0,-3-2 138,-10-1 0,-2 0 0,-2-2 1672,20-5 0,-4 1-1672,-12 5 0,-6 1 1437,-17-4 0,-4 3-1437,28 6 1618,-25 0-1618,-15 0 686,15-8-686,26-1 0,-13-2 0,8-2 0,16 4 0,6 0-193,-18 1 0,4 0 0,-2 0 193,-6 2 0,-1 0 0,-2 2 0,27-2 0,-5 2 0,-21 3 0,-4 2 0,-10 4 0,1 0 0</inkml:trace>
  <inkml:trace contextRef="#ctx0" brushRef="#br1" timeOffset="14">10302 7160 24575,'-74'-13'0,"-1"-1"0,5 4 0,8 12 0,-4 53 0,22 10 0,25-11 0,7 4 0,4-10 0,8-2 0,30 38 0,36-20 0,-14-47 0,6-8 0,5 1 0,1-5 0,-7-9 0,-6-7 0,8-15 0,-30-8 0,-36 0 0,-68 18 0,-10 9 0,12 19 0,-1 12 0,19 9 0,7 10 0,6 19 0,11 10 0,7 7 0,17 2 0,20-7 0,18-5 0,15-10 0,16-12 0,1-22 0,9-10 0,1-5 0,-3-4 0,0-5 0,-1-8 0,3-8 0,-2-7 0,-8-5 0,-2-10 0,-11-7 0,-13-12 0,-10-2 0,-9-19 0,-76 27 0,-6 32 0,-12 14 0,11 14 0,-4 10 0,-1 2-185,-8 0 1,-1 4 0,5 5 184,14 2 0,5 5 0,6 3 0,-9 21 0,13 4 0,17-8 0,18 0 0,31 0 0,19-6 0,21-4 0,16-11 0,-3-15 0,8-7 0,0-4 0,-3-4 0,0-4 0,-3-6 0,-6-7 0,-2-6 0,-6-4 0,6-11 0,-13-8 0,-21-2 0,-14-4 0,-27-29 0,-42 50 0,-19 15 0,-9 14 0,-4 12 0,19-2 0,-1 4 0,6 8 0,-11 24 0,14 14 0,27-8 0,7 7 0,8 0 0,7 21 0,17-1 0,14-20 0,10-1 0,7-10 0,20 0 0,11-14 0,0-14 0,7-8 0,-5-13 0,4-20 0,-7-12 276,-6 4 1,-13-9-277,-25-17 0,-17-6 0,-26-29 0,-38 54 0,-17 11 0,0 2 0,-7 14 0,0 16 0,-5 13 0,4 6 0,14 1 0,5 6 0,4 4 0,5 3 0,5 4 0,8 4 0,-2 27 0,13 1 0,8-12 0,14-5 0,26-9 0,15-7 0,10-11 0,9-8 0,23-8 0,4-13 0,-12-14 0,-5-10 0,-9-1 0,-11-8 0,-13-36 0,-69 2 0,-9 38 0,-11 9 0,-19 6 0,-5 12 0,-3 19 0,6 13 0,18 4 0,10 11 0,13 25 0,17 8 0,13-4 0,19-3 0,29-2 0,17-10 0,11-19 0,9-14 0,-16-15 0,4-7 0,-2-6 0,21-7 0,-7-12 0,-20-10 0,-11-10 0,-16-10 0,-15-7 0,-19 0 0,-18 2 0,-25 6 0,-16 11 0,-24 10 0,-8 20-264,22 16 0,-1 13 1,3 4 263,4 3 0,2 4 0,8 8 0,9 9 0,7 6 0,8 6 0,4 15 0,8 5 0,10-2 0,8-16 0,9-3 0,7 0 0,10 8 0,10-1 0,9-12 0,11-19 0,10-11 0,1-5 0,2-2 0,2-6 0,0-10 0,0-15 0,1-10 0,-8-6 0,-2-8 0,-12-12 0,-9-28 0,-18-7 0,-17 17 0,-17 4 0,-26 2 0,-18 11 0,-23 13 0,-11 21-259,17 25 0,-2 15 1,1 3 258,3-2 0,1 3 0,9 8 0,9 15 0,9 8 0,7 1 238,11-4 0,7 1 0,6-1-238,4 19 0,16-4 0,21-10 0,19-11 0,5-27 0,9-9 0,3-6 0,3-8 0,1-8 0,0-5 0,6-7 0,-1-6 0,-8-8 0,3-19 0,-16-9 0,-21-2 0,-17-4 0,-16 0 0,-20 6 0,-38 18 0,-16 12 0,0 3 0,-6 15-202,6 20 0,-5 15 0,7 8 202,16 3 0,6 6 0,7 7 0,7 6 0,6 5 0,7 3 0,2 5 0,5 2 0,12-4 317,17 16 1,20-8-318,4-25 0,11-5 0,6-8 0,4-12 0,6-9 0,2-3 0,6 1 0,2-4 0,-5-10 23,12-17 0,-13-16-23,-28-8 0,-14-7 0,-16-3 0,-18 1 0,-45 1 0,-23 11 0,-4 9 0,-8 16-50,7 20 0,-4 13 0,4 6 50,10 0 0,3 5 0,9 10 0,11 13 0,7 9 0,8 5 0,3 14 0,7 5 0,17-1 0,21-5 0,15-2 0,9-2-325,-2-15 0,5 0 0,7-5 0,5-7 325,8-11 0,7-8 0,4-5 0,1-4 0,5 2 0,4-3 0,0-8 0,-3-11 0,15-18 0,-3-17 0,-7-4-82,-18 3 1,-6-3-1,-8-9 82,-8-12 0,-9-8 0,-13 1 0,-13-17 0,-25 9 0,-40 21 0,-21 15 0,11 16 0,-7 8 0,-3 12-142,6 14 0,-3 12 0,-1 5 1,3 1 141,5-5 0,0 1 0,3 4 0,6 5 0,-11 24 0,8 10 0,10 0 334,15-10 1,8 1-1,6 1-334,2 0 0,6 1 0,14-5 0,35 19 0,25-11 0,-4-26 0,9-8 0,6-10-248,16-10 0,6-13 0,0-9 248,-1-10 0,-1-10 0,-9-9 0,-20 0 0,-7-6 0,-10-5 0,5-33 0,-25-4 0,-28 17 0,-25 8 0,-18 24 0,-17 9 0,-4 7 20,-9 5 0,-5 10 0,-3 10-20,4 12 0,-3 8 0,1 7 0,5 3 0,9-3 0,3 2 0,5 5 0,6 6 0,7 11 0,6 7 0,7 5 0,5-1 0,-1 21 0,10 3 0,19-4 0,27-4 0,19-4 0,10-9 0,8-10 0,9-9 0,9-11 0,-7-15 0,7-7 0,2-8 0,-4-12 0,-8-12 0,-2-10 0,-3-6 0,-6-3 50,2-6 1,-7-5-1,-11-7-50,-8-12 0,-11-7 0,-21 4 0,-53-9 0,-14 5 0,35 7 0,-5 7 0,-45 19 0,-1 0 0</inkml:trace>
  <inkml:trace contextRef="#ctx0" brushRef="#br1" timeOffset="15">5540 4796 24575,'87'0'0,"0"0"0,-18 1 0,1 1 0,1 2 0,1 2 0,0 2 0,2 2-886,8 4 0,1 3 1,2 1 885,-13-1 0,2 1 0,0 2 0,-2 1 0,15 7 0,-3 3 0,3 2 0,-10-5 0,3 1 0,0 2 0,-3 2 0,-11 0 0,-2 2 0,-2 1 0,1 1 0,5 3 0,1 2 0,-1 0 0,-3 2 0,-7-2 0,-2 1 0,-1 1 0,0 1 0,5 3 0,-1 1 0,0 0 0,-1 0 0,11 12 0,-2 0 0,1 2 0,-13-10 0,1 0 0,0 1 0,-3 0 0,10 10 0,-2 0 0,-1 1 0,1 2 0,-1 2 0,-1-2 0,-3-3 0,-1-1 0,-1 2 0,2 3 0,0 3 0,-2-5 96,-10-11 1,-1-4 0,-2 0 0,14 16 0,-5-6 0,-18-25 0,0 0 0</inkml:trace>
  <inkml:trace contextRef="#ctx0" brushRef="#br1" timeOffset="16">7855 4333 24575,'56'69'0,"0"1"0,-8 1 0,1 0 0,-5-22 0,3 1 0,-2-1 0,-5 1 0,-1 0 0,0-1 0,2 1 0,1-1 0,0 1-421,4 6 0,0 1 0,0 1 421,-4-2 0,0 0 0,0 1 0,3 1 0,-1 1 0,0-1 0,-5-3 0,-1-1 0,0 0 0,19 21 0,0-1 0,-2-3 0,-1-1 0,-3 1 0,-1-2 206,-8-6 0,-2-1-206,1 0 0,-3-1 104,-7-6 1,-1-1-105,3 0 0,0-2 0,0-9 0,-1-1 0,-7-2 0,1 0 642,31 34-642,-7-13 0,-1 3 0,1-7 0,-1 9 0,1 9 0,-18-37 0,0 0 0,-5 3 0,0-1 0,30 20 0,-17-3 0,-14-24 0,-10-9 0,-8-7 0,-23-8 0,-11-17 0,-31-17 0,17-1 0,-2-5 0,-11-9 0,-3-3 0,-5-3 0,-3-2 0,-5-8 0,-1-2 0,2 7 0,1 1 0,7 7 0,3 2 0,6 2 0,4 6 0,-11 6 0,17 5 0,25 58 0,45 10 0,-12-2 0,5 2 0,19 4 0,6 0 0,-8 0 0,-1 1 0,3-1 0,1-1 0,-5-10 0,-1-3 0,16 21 0,-12-31 0,-16-4 0,-7-20 0,-1 5 0,1-7 0,-8-7 0,-2-32 0,8 1 0,3-27 0</inkml:trace>
  <inkml:trace contextRef="#ctx0" brushRef="#br1" timeOffset="17">13576 8698 24575,'8'90'0,"-1"0"0,8-22 0,5 0 0,0 2 0,0 6 0,1 3 0,3-1-717,9 8 1,4 0-1,-3 0 717,-6-7 0,-2-1 0,-3 0 0,-2-6 0,-1 0 0,-2-3 345,7 19 0,-4-3-345,-7-12 0,-2-5 177,-3-19 1,0-4-178,6 17 0,-15-60 0,0-35 1105,-7-35-1105,-6 20 0,-6-3 0,-7-13 0,-6-3 0,-12-6 0,-4-4-387,10 14 0,-1-3 1,0-2 386,-3-6 0,0-3 0,1-3-422,7 9 1,-1-4 0,2 0 0,3 0 421,3 5 0,2 0 0,2 0 0,2-3 0,1-8 0,2-2 0,2-1 0,6 1 0,3 5 0,2 1 0,7 0 0,8 2 0,10 2 0,9 1 0,6 3 0,4 2 0,4 2 0,4 2 0,5 4 0,4 7-220,4 9 0,5 6 0,1 5 0,1 5 220,16-3 0,0 8 0,-3 9 0,16 9 0,-12 23 0,-22 38 0,-14 20 0,-20-22 0,-6 5 0,-8 3 78,-9 22 0,-11 5 0,-7-2-78,-4-8 0,-5-3 0,-7 0 0,-9 1 0,-7-1 0,-4-3 0,-5-2 0,-5-3 0,-3-2 0,-4-3 0,-4-4 0,-2 0 0,16-18 0,0 1 0,0 0 0,0-1 0</inkml:trace>
  <inkml:trace contextRef="#ctx0" brushRef="#br1" timeOffset="18">15974 8301 24575,'-85'16'0,"-1"0"0,0 10 0,3 12 0,27-3 0,2 6 0,4 6-328,2 10 0,4 5 1,6 3 327,11-5 0,5 1 0,3 0 0,-8 27 0,15-6 161,23-27 0,15-10-161,35-9 0,14-23 0,-19-28 0,1-16 0,1-4-193,11 1 1,1-5-1,-9-9 193,-10-18 0,-8-10 0,-6 3 0,3-9 0,-9 3 0,-12 7 0,-5 8 0,3-4 479,-10 42-479,-7 81 0,0-6 0,0 7 0,5 14 0,5 3 380,3-5 0,7-4-380,9-7 0,8-7 0,9-12 0,8-8 0,9-4 0,6-12 0,6-19 0,0-19 0,-18-8 0,-1-10 0,-3-5-413,0-10 1,-2-7 0,-5-5 412,-9 5 0,-4-5 0,-1-2 0,-1 3 0,6-11 0,-1 2 0,-3 2 0,-6 7 0,-2 1 0,-1 5 0,3-8 0,3 12 0,32 4 0,-9 18 0,14 94 0,-35-3 0,-8 8 0,-7 13 0,-6 6 0,-3-14 0,0 4 0,-2-2 0,1 18 0,1 0 0,-1-24 0,2 1 0,8-5 0,20 14 0,14-10 0,20-10 0,14-18-389,-9-26 1,7-13 0,-1-11 388,-17-7 0,0-7 0,0-7 0,-3-3 0,4-6 0,0-5 0,-4-4 0,-8-5 0,-10-1 0,-7-5 0,-4-1 0,-3 0 0,2-14 0,-5-1 0,-9 6 581,-5-10 1,-19 10-582,-25 19 0,-13 14 0,0 20 0,-4 16 0,-28 32 0,3 22 0,23 7 0,12 13 0,9 0 0,7 8 0,12-1 0,17-8 0,12-2 0,7-4 0,3-3 0,7-5 0,9-9-326,20-7 0,13-11 0,1-11 326,5-12 0,3-12 0,-2-10 0,2-11 0,-2-11 0,-6-6 0,-10-3 0,-6-5 0,-5-2 392,-13 8 0,-4-2 0,-6 3-392,-5-5 0,-1 11 0,17 17 0,-28 31 0,6 63 0,14 5 520,-15-20 1,6-3-521,9-19 0,7-7 0,10-3 0,3-15 0,-5-30 0,-1-8 0,6 13 0,-2-2 0,-7-18 0,0 2 0,2 19 0,4 8 0,13 7 0,4 9 0,13 18 0,4 4-280,-26-18 0,1-1 1,2 0 279,13 10 0,4 0 0,-2-9 0,-7-15 0,0-10 0,0-8 0,-9-5 0,1-6 0,-2-6 0,-5-2-414,7-13 1,-7-5 0,-4-9 413,-13-1 0,-2-7 0,-6-3 0,-5 1 0,-3-11 0,-7 0 0,-5 0 0,-5 17 0,-2-1 0,-5 1 0,-6 3-77,-10-5 0,-8 3 1,-4 4 76,-14-17 0,-8 12 0,-9 20 0,-4 12 0,7 14 0,2 7 776,-16-4-776,20 52 0,35 15 0,9 13 0,-2 23 0,5 9 82,7-13 1,4 5 0,3 1-83,3 2 0,3 1 0,5 0-314,0-14 0,4 0 1,3 0-1,2-3 314,1-5 0,4-1 0,1-2 0,0-1 0,2 1 0,0-1 0,1-2 0,2-5-15,10 2 0,2-5 0,-1-7 15,13 3 0,-2-11 0,-5-9 0,-8-20 0,0-73 0,-36 5 0,-12-12 0,-11 1 0,0-1 0,0 1 0</inkml:trace>
  <inkml:trace contextRef="#ctx0" brushRef="#br1" timeOffset="19">21861 7838 24575,'-50'0'0,"-1"0"0,-17 0 0,22 0 0,75-15 0,29-6 0,16-4 0,18-2 0,8-4-979,-27 6 0,7-2 0,3-3 0,3 0 0,1-1 0,0 1 979,-5 2 0,2 0 0,2-1 0,0 1 0,-1-1 0,-2 1 0,-5 0 0,13-6 0,-3 1 0,-3 0 0,-4 1 0,-3 0 0,-9 1 0,1 1 0,-1-1 0,0 0 0</inkml:trace>
  <inkml:trace contextRef="#ctx0" brushRef="#br1" timeOffset="20">13576 11261 24575,'36'86'0,"0"-1"0,-6-21 0,1 0 0,0-1 0,-2-4 0,1-1 0,-1-2 0,14 21 0,-5-7 0,-12-13 0,-12-26 0,-26-77 0,-8-22 0,-5-16 0,5 11 0,-1-4 0,0-3 0,0-8 0,1-3 0,4 7 0,2-3 0,4 7 0,1 15 0,11 11 0,35 10 0,45 80 0,-19 11 0,3 11 0,-16-11 0,2 2 0,-3 2 0,-6-1 0,-2 0 0,-1-3 0,14 6 0,-3-7 0,-13-11 0,0-11 0,42-22 0,-43-50 0,-6-22 0,-5 14 0,-1-6 0,-2-3-210,0-15 1,-2-4 0,1 3 209,-1 12 0,1 2 0,1 3 0,9-22 0,2 12 0,18 2 0,18 19 0,-37 80 0,2 20 0,13 9 0,3 11 0,-9 3 0,0 9 0,4-4-288,5-8 1,5-3 0,3-4 287,3-2 0,4-5 0,6-10 0,6-10 0,5-10 0,2-14 0,-17-15 0,2-10 0,0-7 0,-4-6-224,-2-7 1,-2-7 0,-3-5 0,-3-3 223,-3-5 0,-3-5 0,-4-2 0,-6-1 0,-1-17 0,-7-2 0,-8 6 0,0-6 0,-16 12 0,-38 4 0,-18 72 0,-9 20 0,-2 17 0,-1 11 0,-13 7 0,6 3 410,26-4 1,9-4-411,1 10 1562,82-40-1562,-3-34 0,7-11 0,16-3 0,5-2 0,6-2 0,-1 1 0,-6 2 0,-3 11 0,-8 25 0,-1 13 0,14 19 0,-1 9 0,-5 5 0,1 2-262,-15-18 1,3-1-1,3-7 262,5-4 0,4-7 0,1-13 0,6-17 0,0-14 0,-2-10 0,3-12 0,-3-11 0,-6-7-402,-20 9 0,-2-4 1,-5-5-1,-6-3 402,-4-12 0,-5-5 0,-6-2 0,-2 5 0,-1-6 0,-4 4 0,-4 1 0,-3 6 0,-3 1 0,-7 6 0,-10 0 0,-7 11 0,-19 3 0,-14 30 0,29 72 0,11 27 0,-2 11 0,11 10-274,12-25 1,8 7-1,4 2 1,1-1 273,2-2 0,1 0 0,4-1 0,3-4 0,4-5 0,3-2 0,3-3 0,1-5 0,11 7 0,1-6 0,-4-6 0,-3-1 0,-4-8 0,25 10 0</inkml:trace>
  <inkml:trace contextRef="#ctx0" brushRef="#br1" timeOffset="21">18025 10848 24575,'76'-48'0,"-1"-1"0,1 1 0,0 0 0,4 0 0,0 0 0,2 2 0,-1 1 0,1 2 0,1 2 0,-1 0 0,-2 0-533,-6 2 1,0 0 0,-4 0 0,-3-2 532,7-9 0,-5-1 0,-6 3 0,4-1 0,-13 3 684,-4-24-684,-65 68 351,-38 65-351,21-28 0,1 5 0,-1 25 0,9 6 0,14-4 0,16-2 0,32-2 0,14-5 0,3 6 0,8-6 0,-9-25 0,6-5 0,-3 1 0,13 11 0,-9 2 547,-21-1 0,-7 1-547,4 33 0,-30-8 0,-8-25 0,29-40 0,22-44 0,8-25 0,-8 8 0,2-7 0,1-5-431,-1 2 1,2-5 0,-2-2-1,-4 1 431,-10 8 0,-3-1 0,-4 2 0,-1 2 0,2-8 0,-3 3 0,-9 6 0,-8 6 0,-11 9 0,-17 8 0,-33 55 0,19 22 0,3 14 0,-6 20 0,6 10 0,8-3 0,5 7 0,12-1-410,17 0 0,11 0 0,11-4 410,10-1 0,11-4 0,11-11 0,-5-22 0,7-7 0,6-8 0,2-8-86,-7-9 1,4-6 0,2-6 0,-1-5 0,-4-5 85,9-10 0,-2-7 0,-3-6 0,-2-4 0,-4-1 0,-1-4 0,-4-3 0,-9-4-32,-3-14 0,-9-4 0,-8 3 32,5-9 0,-21 9 0,-52-8 0,-34 66 0,-17 23 0,16 10 0,-3 11 0,-1 1 0,-4 0 0,0 2 0,6 2 0,13 0 0,4 3 0,9-4 1194,-14 32-1194,95-59 0,23-17 0,10-28 0,8-13 0,-1 15 0,8 0 0,-4-4 0,-14-4 0,-2-4 0,-4 5 0,11 0 0,-5 9 1082,-20 13 1,-5 8-1083,23 29 0,-34 20 0,-1 10 0,10 13 0,7 2-319,-6-13 0,3-1 0,9-5 319,21-5 0,10-7 0,5-9-516,-17-10 0,3-4 0,2-8 0,1-8 516,-7-10 0,2-8 0,0-6 0,-2-3 0,-3-1 0,7-5 0,-3-3 0,-4-5 0,-5-8 0,0-12 0,-5-9 0,-7-3 0,-7 1-229,-4-7 0,-10 1 1,-10-2 228,-7-3 0,-9-2 0,-15 12 0,-25 7 0,-15 11 0,-12 1 0,-8 15 460,-1 25 0,0 19-460,-5 25 0,12 20 0,27 20 0,15 16 93,3 0 0,6 8 0,9 4-93,12-14 0,7 4 0,5 0 0,-1-2 0,-1-7 0,0 0 0,2-2 0,-1-2 66,4 14 0,0-3 1,4-8-1,13-1 1,-3-8-1,-21-19 1,0 1-1</inkml:trace>
  <inkml:trace contextRef="#ctx0" brushRef="#br1" timeOffset="22">20323 9062 24575,'0'0'0</inkml:trace>
  <inkml:trace contextRef="#ctx0" brushRef="#br0" timeOffset="23">17198 6648 24575,'-31'73'0,"1"-1"0,-1 1 0,2 5 0,3 1 0,8 7 0,12-1 0,9 6 0,3 3 0,-2 0-1089,-3-19 0,1 1 1,-1 0-1,1 1 1,1 3 1088,0-5 0,1 3 0,0 1 0,0 0 0,1 0 0,-1-1 0,1 11 0,0-1 0,0 0 0,0 0 0,1 0 0,0 4 0,1-1 0,0 2 0,-1-1 0,1 0 0,-1-3 0,-1 1 0,0-1 0,0 1 0,-1 0 0,1 2 0,-2 1 0,1 0 0,-2 0 0,1-1 0,-1-3 0,0 0 0,-1 0 0,1-2 0,-2 0 0,1-6 0,-1 0 0,0-2 0,-1 0 0,1 0 22,0 15 1,0 0 0,0-2 0,0-5-23,0 5 0,0-5 0,0-1 356,0-5 1,0-2-1,0-6-356,0 1 0,0-7 0,0-10 0,0-7 0,0 9 2706,0-21-2706,0-21 1425,0-1-1425,0 1 152,0 7-152,-7 2 0,-2-1 0,-8 14 0,1-12 0,-1-1 0,1 4 0,-23-19 0,-13 1 0,-13-1 0,-3-2 0,-7-1 0,-7-1-917,-1 1 1,-6-1 0,-6 2-1,-3 0 917,14 1 0,-3 0 0,-3 1 0,-3 2 0,-3 0 0,-2 2 0,18-2 0,-3 1 0,-1 2 0,-2 0 0,-2 0 0,-1 1 0,0 1 0,-1 0 0,0-1 0,6 0 0,1 1 0,-1-1 0,0 0 0,1 0 0,-1 0 0,0 1 0,1-1 0,-1 0 0,0 0 0,1 1 0</inkml:trace>
  <inkml:trace contextRef="#ctx0" brushRef="#br0" timeOffset="24">4961 7293 24575,'3'75'0,"0"0"0,0 1 0,-1 0 0,0 4 0,0 3 0,-1 3 0,0-8 0,-2 3 0,1 1 0,-1 3 0,2 2-1201,2 0 0,-1 2 0,2 2 0,0 2 0,0-1 0,2 0 1201,-1 0 0,1 0 0,0 0 0,2 0 0,0 1 0,1-1 0,0-11 0,0 1 0,2 0 0,0 0 0,0-1 0,1 0 0,0 0 0,2 8 0,1 1 0,1-2 0,0 0 0,0 0 0,-1-2-189,-1-6 1,0 0-1,0-1 1,0-1 0,0 1-1,1-1 189,0 0 0,0 0 0,1 0 0,0-1 0,-2 0 0,-2 0 0,-2 9 0,-2-1 0,-1-1 0,-1 1 0,1-1-5,1 1 1,1 0 0,-1 0 0,-1 0 0,-2-2 4,-3-5 0,-2-2 0,0 1 0,-1-2 0,0 1 0,1 17 0,0 1 0,0-2 0,0-4-174,0-13 1,0-2 0,0-3-1,0 1 174,0 20 0,0 0 0,0-5 879,0-14 1,0-4-1,0-2-879,0 21 0,0-7 1346,0-18 1,0-6-1347,0 23 2373,0-76-2373,22-1 0,6-55 0,21 9 0</inkml:trace>
  <inkml:trace contextRef="#ctx0" brushRef="#br1" timeOffset="25">10484 6383 24575,'38'-72'0,"0"0"0,0-1 0,3 10 0,4-1 0,5 1 0,7 3 0,6 7 0,7 2 0,5 1 0,5 2 0,1-1-1193,-11 7 0,2 0 0,3 1 1,2-1-1,1 2 0,1 1 1,-1 2 1192,3 1 0,0 1 0,0 1 0,2 2 0,0 1 0,2 0 0,0 0 0,-4 3 0,1-1 0,2 1 0,0 1 0,0 1 0,0 1 0,-2 2 0,-1 1 0,0 3 0,0 2 0,-1 2 0,-1 0 0,0 2 0,-2 0 0,1 1-4,5-2 0,0 0 1,0 1-1,-2 1 0,-1 2 1,-2 1 3,6 1 0,-1 1 0,-2 1 0,-3 4 0,-5 3 0,17 7 0,-6 6 0,-3 1 0,-6 0 0,-1 0 0,0 1 0</inkml:trace>
  <inkml:trace contextRef="#ctx0" brushRef="#br1" timeOffset="26">10352 6102 24575,'-13'-80'0,"0"-1"0,0 1 0,10-5 0,5 0 0,8 2 0,10 7 0,7 2 0,4 3 0,0 4 0,4 2 0,1 6 0,14-4 0,0 10 0,16-9 0,-33 134 0,-35 3 0,-11 11 0,1-15 0,-4 3 0,0 2 0,1 4 0,0 1 0,-1-5 0,-5 5 0,4-6 0,5-11 0,16-7 0,41-10 0,21-9 0,-5-7 0,9-4 0,10-4-182,-6-10 0,7-5 0,6-2 0,2-1 0,1-1 0,-9 1 0,2-2 0,1 0 0,1-1 0,1 0 0,2-2 0,-5-3 0,1 1 0,0-1 0,0 1 0,-1-1 0,1 0 1,0 1-1</inkml:trace>
  <inkml:trace contextRef="#ctx0" brushRef="#br1" timeOffset="27">15825 4680 24575,'21'-71'0,"-1"1"0,0 0 0,8 2 0,3 3 0,2 3 0,14-17 0,7 9 0,13 10 0,9 10 0,-16 20 0,4 6 0,0 4 0,24-1 0,2 11 0,-27 11 0,2 6 0,-4 7 0,25 22 0,-6 16-1124,-23 2 1,-3 11 0,-2 5 1123,-10-6 0,-1 5 0,-2 3 0,-3 1 0,-1 2 0,-1 3 0,-3 1 0,-2 1 0,-1 8 0,-2 3 0,-3-1 0,-3-2 0,-5-16 0,-3-1 0,-3-1 0,-5 0 0,-5 26 0,-8-1 0,-10-9 358,-19 2 1,-16-14-359,7-33 0,-8-6 0,-3-8 0,-2-9 0,-3-8 0,1-7 0,-31-11 0,4-13 0,13-11 0,10-12 0,15-14 0,11-11 0,10-17 0,12-8 0,8 23 0,5-3 0,5 4 0,9-5 0,4 3 0,1 0 0,0-1 0</inkml:trace>
  <inkml:trace contextRef="#ctx0" brushRef="#br1" timeOffset="28">18802 3903 24575,'-18'76'0,"0"-1"0,1 1 0,-1 7 0,2 1 0,4-1 0,6-2 0,4-2 0,1 0 0,-4-2 0,2-2 0,11-6 0,21 9 0,17-15 0,20-16 0,11-26 0,-12-33 0,3-19 0,-2-9-613,-2-5 1,-3-9-1,-8-8 613,-9-14 0,-10-8 0,-7-1 0,-5 7 0,-7 0 0,-16 5 0,-20 6 0,-16 5 0,-8 9 0,-5 12 0,-8 9 0,-6 7 0,-22 3 0,-7 8 0,0 14 0,23 11 0,-1 8 0,2 6 0,3 1 0,-9 4 0,4 4 0,10 8 0,13 5 0,8 7 0,12-1 297,6 14 0,27-7-297,60-11 0,34-19 0,-27-23 0,8-9 0,6-7 0,3-1 0,-10-4 0,0 0 0,0 0 0,0 0 0,0 1 0,0-1 0</inkml:trace>
  <inkml:trace contextRef="#ctx0" brushRef="#br1" timeOffset="29">20042 4035 24575,'61'-52'0,"-1"-1"0,-13 10 0,-5 7 0,-4 12 0,-29 54 0,-3 35 0,-4 18 0,-3-12 0,-1 6 0,5 1-296,4-9 1,3 3 0,2 0 0,3-3 295,5 12 0,3-2 0,4-8 0,10 4 0,7-12 0,-1-24 0,0 1 0</inkml:trace>
  <inkml:trace contextRef="#ctx0" brushRef="#br1" timeOffset="30">21497 3539 24575,'5'64'0,"0"0"0,-1 4 0,1 6 0,0 3 0,1-7 0,0 4 0,0 1 0,0 0-415,1 3 0,0 0 0,0 0 1,0-5 414,1 3 0,1-5 0,-1-3 0,4 11 0,-1-6 0,-7-19 0,1-1 0</inkml:trace>
  <inkml:trace contextRef="#ctx0" brushRef="#br1" timeOffset="31">21365 3638 24575,'69'0'0,"-1"0"0,1 0 0,3 16 0,0 10 0,-1 9 0,-9 9 0,0 11 0,-1 3 0,0-2-659,0-3 0,-1 0 1,1-2-1,1-4 659,1-3 0,0-2 0,1-5 0,2-5 0,18-1 0,2-7 0,-3-13 73,-6-13 1,-3-10 0,-4-11-74,-7-12 0,-6-10 0,-8-9 0,-8-13 0,-10-9 0,-8-2 0,-6 5 0,-7-2 0,-7 1 0,-9-1 0,-8 0 0,-3 8 82,-7 3 0,-5 7 0,-7 2 1,-5 7-1,0 20 0,1-1 0</inkml:trace>
  <inkml:trace contextRef="#ctx0" brushRef="#br1" timeOffset="32">24094 2695 24575,'55'-43'0,"0"0"0,10-6 0,8 4 0,-6 20 0,7 5 0,-4-3 0,18-15 0,-11-6 0,-22 1 0,-12-4 0,-14 0 0,-18 2 0,-70-25 0,-10 22 0,1 34 0,-2 21 0,14 31 0,11 21 0,18-1 0,9 10 0,2 7-586,2 0 0,4 6 1,2 5-1,3 0 586,5-7 0,4 1 0,2 2 0,0 1 0,0 1-611,1 6 1,0 2 0,0 0-1,0 1 1,0 0 610,-2-13 0,0 3 0,0 0 0,-1-1 0,1-3 0,1-5 0,1 9 0,2-6 0,-1-2 0,-3-1 0,-5 16 0,0 1 0,0 0 0</inkml:trace>
  <inkml:trace contextRef="#ctx0" brushRef="#br1" timeOffset="33">18504 6515 24575,'90'13'0,"-1"-1"0,1 0 0,-13-10 0,4-4 0,4-2 0,5-4 0,3-2 0,-15-1 0,4-2 0,2-3 0,3-2 0,2-1 0,1 0 0,2-2 0,0 0-894,-13 3 0,2 0 1,0-2-1,2 0 0,1 0 1,0-1-1,2-1 0,0 0 1,1 0-1,0-1 0,1 0 779,-4 1 0,0-1 1,1 0-1,1-1 1,0 1-1,1-2 0,1 1 1,0-1-1,0 0 1,0-1-1,0 1 1,-1-1-1,1 1-51,1-2 0,0 0 0,1-1 1,-1 0-1,1 0 0,0 0 1,0 0-1,-1-1 0,1 1 0,-1 0 1,0 0-1,0 0 0,-1 1 166,-3 0 0,1 2 0,0-1 0,-1 0 0,1 1 0,-1-1 0,0 1 0,-1 0 0,0-1 0,-1 1 0,-1 0 0,-1 0 0,-2 0-17,13-5 0,0 0 0,-2 0 0,-1 0 0,-1 0 0,0 1 0,-3 0 0,0 0 0,-2 2 0,-2 1 17,5-2 0,-1 1 0,-2 1 0,-1 1 0,-2 0 0,-3 2 0,-3 1 0,-3 1-59,28-8 1,-6 3 0,-7 3-1,-6 2 59,-6 2 0,-6 2 0,-12 7 0,14 10 0,-46 9 0</inkml:trace>
  <inkml:trace contextRef="#ctx0" brushRef="#br1" timeOffset="34">23515 2729 24575,'71'-31'0,"-1"1"0,-4 1 0,10-7 0,6-1 0,-1 2 0,-7 7 0,10 3 0,-6 6 0,6-5 0,-9-7 0,0 1 0,0-1 0,0 1 0,0-1 0</inkml:trace>
  <inkml:trace contextRef="#ctx0" brushRef="#br1" timeOffset="35">18488 14387 24575,'16'84'0,"1"1"0,0-12 0,1 4 0,2 2 0,-4-11 0,0 2 0,1 0 0,2 2-696,4 5 1,2 1 0,1 0 0,-1-3 695,-1-6 0,-1-1 0,0-2 0,1-2 0,4 8 0,-1-2 0,1-6 441,4 6 0,0-8-441,17 11 458,-6-41-458,-14-83 0,-3-31 0,-3 10 0,-2-8-276,-6 11 0,-1-8 0,0-3 0,0 4 276,3-8 0,-1 2 0,1 2 0,-3 8 0,0 2 0,0 5 678,1-14 1,3 13-679,13 5 0,-13 24 0,50 96 0,-27-8 0,5 8 0,8-2 0,7 4 0,2-1-376,-2-1 1,0-1 0,6-4 375,-6-13 0,5-2 0,1-4 0,-2-5 0,9-2 0,0-6 0,1-4 216,6 2 1,3-3 0,-5-15-217,-12-15 0,-4-12 0,-7-11 0,-11-10 0,-8-12 0,-7-5 0,-4-15 0,-9-7 0,-16-2-344,-17 13 0,-12-3 0,-8 2 0,0 4 344,-7-10 0,-4 5 0,-8 5 0,1 17 0,-7 3 0,-1 4 0,2 6 0,1 5 0,1 6 0,2 8 0,-13 2 0,8 16 0,-9 42 0</inkml:trace>
  <inkml:trace contextRef="#ctx0" brushRef="#br1" timeOffset="36">22655 13543 24575,'-22'67'0,"0"0"0,3-2 0,0 4 0,4 3 0,5 14 0,5 5 0,-1 4-739,1-22 0,0 4 0,0 2 1,0 0-1,1-5 739,0 6 0,0-3 0,2-2 0,5 0 0,5 1 0,4 1 0,4-4 0,7-7 5,10 2 1,7-7 0,12-11-6,24-11 0,14-14 0,7-10 0,-27-11 0,3-6 0,3-4 0,2-5 0,-1-4-276,-4-2 1,2-5 0,0-3-1,1-3 1,-2-2 0,-2 0 275,11-8 0,0-2 0,-3-2 0,-2-2 0,-3-2 0,-9 3 0,-1-2 0,-2-1 0,-6-2 0,-5 1-11,7-22 0,-8-1 0,-7 6 0,3 4 0,-9 3 1,-17-1-1,0 0 0</inkml:trace>
  <inkml:trace contextRef="#ctx0" brushRef="#br1" timeOffset="37">22093 13775 24575,'77'-39'0,"0"0"0,0 0 0,0 0 0,-7 3 0,1-1 0,2 0 0,1 1 0,4 2 0,-2 4 0,4 2 0,2 1 0,1 1 0,-1 0 0,-2-1 0,8-4 0,-1 1 0,-1-1 0,-1 2 0,1 1 0,-4 6 0,1-1 0,-1 1 0,0 0 0,1-1 0</inkml:trace>
  <inkml:trace contextRef="#ctx0" brushRef="#br1" timeOffset="38">22688 14817 24575,'77'-39'0,"0"-1"0,1 1 0,-1 0 0,0 0 0,0 0 0,0 0 0,2-3 0,1 0 0,-1-1 0,1 0 0,-2 0 0,-1 0 0,-2 1 0,1-2 0,-1 0 0,-1 1 0,-2 0 0,-2 0 0,-2 1 0,-2 0 0,0 0 0,0-1 0,-1 1 0,1 0 0</inkml:trace>
  <inkml:trace contextRef="#ctx0" brushRef="#br1" timeOffset="39">25202 12369 24575,'12'80'0,"1"0"0,1-5 0,2 4 0,0 4 0,-3-9 0,-1 2 0,0 2 0,3-1-778,1 2 1,2 0-1,1 0 1,3-2 777,1 1 0,2-1 0,2-2 0,3-5 0,6 6 0,5-6 0,7-7 0,9-8 0,9-7 0,5-7 0,-7-13 0,5-4 0,3-6 0,3-9 0,-4-11 0,4-9 0,2-6 0,0-2 0,-2 1-433,13-1 0,0 0 0,-2-5 0,-1-9 433,-11-4 0,0-5 0,-1-6 0,-4-3 0,-6-3 0,0-10 0</inkml:trace>
  <inkml:trace contextRef="#ctx0" brushRef="#br1" timeOffset="40">27417 11857 24575,'18'61'0,"-1"0"0,0 0 0,11 8 0,4 0 0,0 5 0,-7-7 0,-1 3 0,2 2 0,2 0-909,5 4 1,4 1 0,0 0-1,-1 0 909,-1-2 0,0 0 0,-2 0 0,-2 1 0,-3 1 0,-2 1 0,-2 0 0,-3-1 0,-2-2 0,-2-1 0,-2 0 0</inkml:trace>
  <inkml:trace contextRef="#ctx0" brushRef="#br1" timeOffset="41">26558 11774 24575,'66'-35'0,"1"0"0,0 0 0,0 0 0,0 0 0,7 6 0,2 2 0,2 3 0,1 3 0,2 3 0,7 2 0,4 4 0,0 3 0,1 6 0,-1 6-786,-15 7 0,0 5 1,0 5-1,0 2 1,-2 0-1,-2-1 786,6-1 0,0-2 0,-2 2 0,-3 4 0,-7 10 0,-4 10 0,-4 7 0,-5 6 0,-5 3 0,-7 0-120,-4 8 1,-9 2 0,-6 2-1,-3 3 120,0 9 0,-3 3 0,-8 2 0,-11 0 0,-11-10 0,-10 1 0,-7 1 0,-2-2 0,2-3 0,-4 10 0,1-3 0,-5-3 0,-6-2 0,1-15 0,-5-1 0,-4-2 0,0-4 0,1-5 0,-21 12 0,0-9 0,1-5 0,11-10 0,2-4 0,-1-5 0,-22 3 0</inkml:trace>
  <inkml:trace contextRef="#ctx0" brushRef="#br1" timeOffset="42">29766 11311 24575,'-3'84'0,"0"1"0,-1-1 0,9-13 0,2 3 0,3 3 0,1 1 0,1-1 0,1 3 0,1 1 0,2 0 0,1 0 0,2 2-779,-2-7 1,2 2 0,1 0 0,0 0-1,2-2 1,-1-2 778,3 1 0,1 0 0,1-3 0,-1-3 0,-2-4 0,4 15 0,-2-6 0</inkml:trace>
  <inkml:trace contextRef="#ctx0" brushRef="#br1" timeOffset="43">30559 10947 24575,'1'84'0,"0"-1"0,0 1 0,0 0 0,6 1 0,3 1 0,2 0 0,1 0 0,3 4 0,1 1 0,1-1 0,3-3-419,1-10 0,2-2 0,-1-3 0,-2-2 419,-2 10 0,-2-3 0,-2-6 0,3 2 0,-4-6 0,-9-13 0,-3-3 0,-2 31 0</inkml:trace>
  <inkml:trace contextRef="#ctx0" brushRef="#br1" timeOffset="44">30361 10881 24575,'55'4'0,"0"-1"0,22 36 0,4 22 0,-18-6 0,3 11 0,1 6 0,0-1-1002,-14-13 0,0 1 0,0 0 0,1 2 0,1 0 1002,7 7 0,2 3 0,0 0 0,0-3 0,-2-4 0,2-2 0,0-4 0,-2-3 0,0-3 227,-6-4 0,1-2 0,-2-4 0,1-7-227,7-2 0,1-7 0,-3-9 470,14-6 1,-9-22-471,-19-48 0,-15-24 0,-9 4 0,-8-10 0,-9-4-389,-11 14 0,-9-3 1,-3-1-1,0 0 389,2-4 0,-1-1 0,-2 1 0,-5 4 0,-4 7 0,-4 2 0,-2 4 0,1 3 0,-3-3 0,0 5 0,2 3 0,-3-8 0,4 10 0,-5-1 0</inkml:trace>
  <inkml:trace contextRef="#ctx0" brushRef="#br1" timeOffset="45">33751 9161 24575,'-77'53'0,"0"0"0,1 0 0,-1-1 0,18 2 0,2 2 0,1 3 0,3 2 0,2 2 0,3 0 0,1 2 0,3 1 0,3 2 0,5 2-828,4 2 0,4 3 0,4 1 0,2 1 1,3-2 827,-4 14 0,3 1 0,6-2 0,10-2 0,11-7 0,7-1 0,8-3 0,9-8-86,19 6 1,12-10 0,7-8 85,-9-14 0,6-4 0,2-8 0,-1-13 210,20-18 1,0-19 0,-5-7-211,-14-1 0,-4-6 0,-12-8 0,-9-30 0,-13-8 0,-1-1 0,-12 2 0,-17 26 0,-11 6 1998,-39-19-1998,6 48 0,-7 9 661,-1 11 0,1 5-661,-37 11 443,53 1-443,49 36 0,10-38 0,39 36 0,-14 17 0,-27 5 0,-7 16-728,-5-22 1,-1 6-1,-2 6 1,-2 3 727,-1 4 0,-3 6 0,-1 3 0,0-3 0,3-6 0,1-9 0,2-5 0,0-1 0,0 0 0,1 3 0,0 0 0,-1 0 0,1 0 0</inkml:trace>
  <inkml:trace contextRef="#ctx0" brushRef="#br1" timeOffset="46">33255 13841 24575,'-85'15'0,"1"0"0,-1 0 0,1 0 0,-1 0 0,11 4 0,0 3 0,-1 0 0,0 2 0,-4-1 0,-3 0 0,3-4 0,-3 0 0,-2-1 0,-3 0 0,0 1 0,-2 0 0,0 2 0,1 0-1093,4 1 1,0 0 0,0 2 0,0 0-1,-2 1 1,0-1 0,-2 2 0,-2-1-1,-2 0 968,11-4 1,-2 1 0,-1 1 0,-2-1 0,0 0 0,-2 1 0,0 0 0,-1-1-1,0 1 1,0-1 0,0 1 0,0-1-42,2 0 0,1-1 0,-1 1 1,0-1-1,0 0 0,-1 1 1,0-1-1,0 1 0,-1-1 0,0 0 1,-1 0-1,0 0 0,-1 0 166,7-1 0,-1-1 0,0 0 0,-1 0 0,0 0 0,-1 0 0,0 0 0,0 0 0,-1-1 0,1 1 0,-1 0 0,1 0 0,-1 0 0,1 0 0,0 0-59,-1 1 0,1-1 1,-1 1-1,0 0 1,0-1-1,0 1 1,-1 0-1,1 0 0,0-1 1,0 1-1,1-1 1,-1 1-1,0-1 1,1 0-1,0-1 59,-5 2 0,0-1 0,0 0 0,1-1 0,-1 1 0,0-1 0,1 1 0,0-1 0,0 0 0,0 0 0,2 0 0,-1 1 0,2-1 0,0 1-157,0-1 1,0 1 0,1 0 0,0 0 0,0-1 0,1 1 0,0 0 0,2 0 0,0 0 0,1-1 0,1 1 0,1-1 0,1 0 156,-8 2 0,0 1 0,1-1 0,2 0 0,0 0 0,2 0 0,1 0 0,2-1 0,1 0 0,2 0 172,-14 4 1,0-1 0,3 0 0,2 0 0,3-1 0,3 1 0,4 1-173,-5 2 0,4 0 0,4 0 0,3 2 0,5 1 0,-15 15 0,7 1 0,4 2 0,12-7 0,3 0 0,3 2 0,-10 20 0</inkml:trace>
  <inkml:trace contextRef="#ctx0" brushRef="#br1" timeOffset="47">496 5986 24575,'8'76'0,"1"1"0,6-16 0,4 2 0,0 6 0,-4 5 0,-1 7 0,1 3 0,3-2-1037,6 1 1,4 0 0,0 1 0,-1 1 1036,-6-13 0,-1 2 0,0 1 0,-1-1 0,2 0 0,5 15 0,1 0 0,0-1 0,0-3 0,-4-10 0,0-2 0,0-1 0,-1-4 426,4 11 1,-1-4-1,0-10-426,0-8 0,-1-15 676,0-18-676,-14-81 0,-12-38 0,-10 25 0,-7-3 0,-2-7-466,4-3 0,0-8 0,-3-2 0,-5 4 466,-6 3 0,-4 1 0,-3 2 0,1 2 0,2 8 0,-1 1 0,0 3 0,-1 0 317,1 6 0,-1 1 1,0 2-1,0 3-317,-3-4 0,0 3 0,3 0 0,4 1 0,3 0 0,1 1 0,-10-16 0,6 2 0,17 0 0,5 0 0,-7 7 0,14 2 0,41-7 0,21 5 0,7 9 0,12 5 345,-4 11 0,7 2 0,2 5-345,-2 8 0,1 3 0,-1 3 0,-10 0 0,0 2 0,-3 6 0,21 12 0,-3 9 0,-12 6 0,1 1 0</inkml:trace>
  <inkml:trace contextRef="#ctx0" brushRef="#br1" timeOffset="48">678 7028 24575,'73'-22'0,"1"0"0,-1 0 0,-3-2 0,0 0 0,5-3 0,-5 2 0,5-2 0,4-2 0,-2-1 0,-5 1-140,1-4 0,-3-1 0,-3 0 0,-3 3 0,7-2 0,-3 2 0,-7-1 0,1-11 0,0 0 0</inkml:trace>
  <inkml:trace contextRef="#ctx0" brushRef="#br1" timeOffset="49">2348 5920 24575,'16'68'0,"0"0"0,0 0 0,10 15 0,5 2 0,0 2 0,-6-14 0,0 0 0,1 1 0,3-1-253,2-3 1,4 0-1,-1-2 1,-2-6 252,14 24 0,-5-14 0,-1-6 0,-44-55 0</inkml:trace>
  <inkml:trace contextRef="#ctx0" brushRef="#br1" timeOffset="50">2183 5837 24575,'-37'-66'0,"0"0"0,11 14 0,16 10 0,37 20 0,23 22 0</inkml:trace>
  <inkml:trace contextRef="#ctx0" brushRef="#br1" timeOffset="51">3340 5275 24575,'-25'70'0,"-1"0"0,14 10 0,15 5 0,16-7 0,12 3 0,3 1-614,3 1 0,3 1 0,-1-3 614,-5-9 0,0-1 0,1-3 0,1-5 0,3-3 0,-2-3 297,8 13 1,2-9-298,3-18 0,6-9 0,10-6 0,6-8 0,-11-11 0,3-4 0,0-5 0,29-5 0,-2-12 0,-23-3 0,-1-6 0,-7-7 0,4-19 0,-10-10 0,-23 7 0,1 0 0,0 0 0</inkml:trace>
  <inkml:trace contextRef="#ctx0" brushRef="#br1" timeOffset="52">3969 4895 24575,'15'65'0,"0"1"0,1-1 0,4 9 0,2 0 0,4 1 0,7 1 0,4 0 0,1 0-610,0 2 1,1 0-1,2-3 610,-2-6 0,3-3 0,0-3 0,-2-6 0,0-4 0,3-4 218,16 10 0,7-10-218,15-11 0,7-12 0,-23-12 0,2-6 0,1-6-40,5-8 0,1-7 1,0-5-1,1-4 1,0-6-1,-3-6 1,-7-11-1,1-1 1,0 1-1</inkml:trace>
  <inkml:trace contextRef="#ctx0" brushRef="#br1" timeOffset="53">5325 5143 24575,'6'54'0,"1"0"0,10 13 0,8 4 0,1-8 0,6 3 0,2-2 0,0-3 0,3-2 0,2-3 0,0-4 0,3-2 0,0-5 0,14 9 0,4-8 0,10-13 0,5-8 0,4-3 0,2-12 0,-2-23 0,-4-11 0,-8-1 0,-11-13 0,-21-41 0,-13-9 0,-2 37 0,-3 1 0,-8-19 0,0 0 0</inkml:trace>
  <inkml:trace contextRef="#ctx0" brushRef="#br1" timeOffset="54">4911 5259 24575,'65'-35'0,"0"0"0,0 0 0,-1 0 0,6-5 0,1-2 0,-2 3 0,-1 6 0,3 7 0,-3 7 0,-1-3 0,-6-6 0,0-1 0,0 0 0</inkml:trace>
  <inkml:trace contextRef="#ctx0" brushRef="#br1" timeOffset="55">5788 5341 24575,'68'-15'0,"0"0"0,0-1 0,20-2 0,0 0 0</inkml:trace>
  <inkml:trace contextRef="#ctx0" brushRef="#br1" timeOffset="56">6515 4779 24575,'3'56'0,"0"0"0,20 23 0,9 6 0,-7-21 0,2 2 0,2 0 0,4 3 0,1-1 0,0-3 0,8 14 0,-3-9 0,-13-15 0,-3-22 0,-4-44 0,-27-46 0,-16-22 0,8 20 0,-3-3 0,-1-6-535,0-7 1,-2-6-1,1-3 1,2 3 534,4 7 0,1 2 0,2 0 0,1 1 0,-2-21 0,2 1 0,4 4 170,3 14 1,3 4 0,6 7-171,8 3 0,5 12 0,19-1 0,20 70 0,-38 36 0,-10 20 0,-2-9 0,-1 7 0,-3-1 0,-2-2 0,-1-1 0,-3 0 0,-1 2 0,-2 0 0,0-3 0,-3 13 0,-1-5 0,-5-6 0,14-4 0,50 0 0,27-6 0,-6-19 0,11-4 0,7-1-71,-18-10 1,5-1-1,4 0 1,1 1 0,-2 2-1,1 3 1,1 1 0,-1 1-1,0 2 1,-1 1 0,-4 5-1,1 0 1,0-1-1,-1 1 1,1 0 0</inkml:trace>
  <inkml:trace contextRef="#ctx0" brushRef="#br1" timeOffset="57">7888 6383 24575,'-85'32'0,"0"-1"0,0 1 0,0 0 0,15-8 0,-2-1 0,-2 1 0,-2 0 0,-1 0 0,-2 0 0,1 0 0,-2-1 0,-1 0 0,-2 1 0,-1 1 0,-2 0 0,-1 2-1093,8-2 1,0 1 0,-3 0 0,0 2-1,-1 0 1,-1 0 0,-1 1 0,-1 0-1,0 0 1025,7-2 0,-1 0 0,-1 0 1,0 1-1,-2 0 0,1 0 1,-1 0-1,0 1 0,0 0 0,0 1 1,1 0-1,-2 0 0,1 1 1,-1 1-1,1 0 0,-1 0 1,1 1-1,-1-1 0,0 1 0,1 0 1,-1-1-1,1 0 68,-1 1 0,0-1 0,0 0 0,-1 1 0,0-1 0,1 1 0,0-1 0,1 0 0,1 0 0,1-1 0,2 0-59,-8 3 1,1-1 0,1 0 0,0 0-1,2-1 1,1 1 0,2-1 0,2 0-1,2 0 59,-7 4 0,2 0 0,1 1 0,3-2 0,3 0 0,3-1 0,4-2 465,-16 6 1,5-2 0,7-2 0,7 1-466,-28 15 0,41 3 0,83-2 0,22-1 0,-6 10 0,32-13 0,0 0 0</inkml:trace>
  <inkml:trace contextRef="#ctx0" brushRef="#br1" timeOffset="58">10782 16735 24575,'-39'-50'0,"1"1"0,-1-1 0</inkml:trace>
  <inkml:trace contextRef="#ctx0" brushRef="#br1" timeOffset="59">8252 15809 24575,'0'0'0</inkml:trace>
  <inkml:trace contextRef="#ctx0" brushRef="#br1" timeOffset="60">3423 5904 24575,'0'0'0</inkml:trace>
  <inkml:trace contextRef="#ctx0" brushRef="#br1" timeOffset="61">1158 1554 24575,'0'0'0</inkml:trace>
  <inkml:trace contextRef="#ctx0" brushRef="#br1" timeOffset="62">27831 6168 24575,'-76'-12'0,"-1"-1"0,1 1 0,0-1 0,-1 1 0,0 0 0,1-1 0,-1 1 0</inkml:trace>
  <inkml:trace contextRef="#ctx0" brushRef="#br1" timeOffset="63">22010 7260 24575,'23'65'0,"0"0"0,-5-6 0,1 0 0</inkml:trace>
  <inkml:trace contextRef="#ctx0" brushRef="#br1" timeOffset="64">27947 5870 24575,'0'0'0</inkml:trace>
  <inkml:trace contextRef="#ctx0" brushRef="#br1" timeOffset="65">32362 4564 24575,'-61'-22'0,"1"0"0,-1 0 0</inkml:trace>
  <inkml:trace contextRef="#ctx0" brushRef="#br1" timeOffset="66">27269 3489 24575,'-10'-63'0,"1"-1"0,2 3 0,7 25 0,25 81 0,11 35 0,4 3 0,0-1 0</inkml:trace>
  <inkml:trace contextRef="#ctx0" brushRef="#br1" timeOffset="67">28592 2877 24575,'0'0'0</inkml:trace>
  <inkml:trace contextRef="#ctx0" brushRef="#br1" timeOffset="68">711 1902 24575,'29'78'0,"1"0"0,-1 0 0,1 0 0,-3-4 0,1 2 0,0 1 0,-1 1 0,-1-1 0,-4-2 0,-1-1 0,-1 1 0,0 1 0,1 1-863,3 10 1,1 3-1,0 1 1,0-3 0,-2-3 862,-1 0 0,0-3 0,-2-2 0,0-2 0,3 16 0,-1-2 0,-1-10 662,5-3 1,-4-11-663,-4 13 703,-3-70-703,-15-9 0,0-33 0,-7 7 2284,5 6-2284,-13-6 0,-9-22 0,-8-11 0,-7-13 0,3-7 0,-2-10 0,-6-4-746,6 21 1,-4-3-1,-3-2 1,-2-1 0,0-2 745,4 7 0,-2-3 0,0 0 0,-1-1 0,0 0 0,1 2 0,3 1 0,-1 0 0,1 1 0,0 0 0,1 1 0,0 1-376,-7-7 0,-1 2 0,1 1 0,5-1 0,6 0 376,6-11 0,7-1 0,4 0 0,2 1 0,1 6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633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12138 7293,'-42'23,"1"0,-42 13,-7-36,38 3,-2 2,-7-1,-3 1,-9 3,-3 0,-2-2,-2-2,-3 0,1-1,2-3,2 0,0 0,-1 0,-2-1,-1 2,2 2,0 1,-6-3,-1 0,8 3,0-1,-6-2,-1-2,6 1,1 0,-4 0,0 0,8 0,1 0,8 0,0 0,0 0,2 0,8 0,1 0,-2 0,1 0,-36 0,2-7,7 5,-7-5,5 7,-5 0,8 0,14 0,-4 0,13 0,8 0,-4 0,12 0,-6 0,-1 0,8 0,-13 0,18 0,-11 0,23 0,-7 0,14 0,-6 0,8 0,6 7,40 2,8 23,36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634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8004 7392,'-65'3,"1"0,0 0,-26 1,9-1,-2-3,8 0,1 0,16 0,1 0,14 0,10 0,17 8,8 8,8 10,0 0,0 12,0-10,0 20,0-14,0 0,0-3,0-13,0 6,0-7,22-8,6-2,36-7,4 0,8 0,4 0,3 0,-31 0,3 0,3 0,1 0,7 0,1 0,2 0,1 0,-3 0,0 0,7 0,-1 0,-2 0,0 0,3 0,1 0,-1 0,0 0,4 0,1 0,-1 0,2 0,2 0,1 0,3 0,1 0,0 0,0 0,4 0,0 0,-3 0,-1 0,0 0,-2 0,-5 4,-2-1,1-2,-1 0,0 3,0 0,-3-4,0 0,0 3,-1 1,0-3,-1 0,-2 3,0-1,7-2,0-2,-10 1,0 0,6 0,-3 0,-18 0,-3 0,0 0,-3 0,20 0,-18 0,-8 0,-1 0,10 0,-14 0,3 0,-37 0,-33 0,-1 0,-23 0,29 0,-12 0,10 0,-34 0,-21 0,24 0,-7 0,-21 0,-6 0,27 0,-2 0,0 0,-1 0,-1 0,0 0,-3 0,-1 0,2 0,7 0,1 0,0 0,-2 0,-1 0,2 0,1 0,1 0,0 0,-2 0,-1 0,1 0,-2 0,0 0,0 0,0 0,0 0,1 0,2 0,1 0,1 0,-25 0,1 0,7 0,0 0,1 0,0 0,3 0,1 0,0 0,-1 0,1 0,-1 0,-2 3,-2 2,-3-1,-1 1,-1-1,1 1,3-1,2-1,10-2,3-2,11 1,2 0,-31 0,24 0,19 0,16 0,8 0,-1 0,0 0,1 0,-1 0,1 0,-1 0,1-7,7-10,1-1,8-6,0 8,0-1,0 1,22 6,-1 3,41 7,13 0,-12 0,5 0,9-3,6-1,-17 1,2-1,3 1,12 0,2 1,1-2,3-1,1 0,1 1,-19 2,0 3,1-1,0-1,3-2,-1-1,1 0,-1 0,-3 2,-1 0,0 0,0-1,16-5,0 0,-1 0,1 4,-1 1,-1-1,-7-3,-2-1,1 1,1 3,1 2,-1-1,2-2,0-1,-1 0,-6 1,-2-1,0 1,1-1,-1 0,-1 1,24 0,-2 1,0 0,-4 1,-19 2,-4 2,-6-1,-4 0,20 0,-25-8,-11 6,-21-12,13 4,-12 1,26-13,-8 19,13-19,-2 20,-14-6,0 8,-11 0,-6 0,0 0,-8 8,5 8,-4 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6T13:17:58.635"/>
    </inkml:context>
    <inkml:brush xml:id="br0">
      <inkml:brushProperty name="width" value="0.10583" units="cm"/>
      <inkml:brushProperty name="height" value="0.10583" units="cm"/>
      <inkml:brushProperty name="color" value="#FF0000"/>
    </inkml:brush>
    <inkml:brush xml:id="br1">
      <inkml:brushProperty name="width" value="0.10583" units="cm"/>
      <inkml:brushProperty name="height" value="0.10583" units="cm"/>
      <inkml:brushProperty name="color" value="#57D200"/>
    </inkml:brush>
    <inkml:brush xml:id="br2">
      <inkml:brushProperty name="width" value="0.10583" units="cm"/>
      <inkml:brushProperty name="height" value="0.10583" units="cm"/>
    </inkml:brush>
  </inkml:definitions>
  <inkml:trace contextRef="#ctx0" brushRef="#br0">1356 976 24575,'0'53'0,"0"0"0,0 7 0,0 1 0,0 7 0,0 0 0,0 6 0,0 1 0,0 0 0,0-1 0,0-7 0,0-2 0,0-5 0,0-4 0,0 36 0,0-48 0,0-112 0,-3 20 0,-1-7 0,3-32 0,0-6 0,-3 13 0,0 2 0,4 6 0,0 3 0,0 8 0,0 6 0,0-13 0,0 22 0,15 37 0,40 9 0,-14 19 0,5 8 0,18 5 0,4 6 0,3 14 0,-1 4 0,-6-8 0,-1-2 0,-1-4 0,-3-3 0,-12-9 0,-2-4 0,38 2 0,-35-10 0,0-7 0,38-23 0,-33 6 0,0 1 0</inkml:trace>
  <inkml:trace contextRef="#ctx0" brushRef="#br0" timeOffset="1">3142 843 24575,'-50'52'0,"1"0"0,-1 1 0,0 2 0,0 1 0,1-2 0,-15 16 0,1-2 0,2-5 0,1-5 0,12-15 0,-3-5 0,-12-4 0,-3-2 0,-2 1 0,0 0 0</inkml:trace>
  <inkml:trace contextRef="#ctx0" brushRef="#br0" timeOffset="2">3192 860 24575,'-10'52'0,"1"1"0,1 14 0,1 5 0,3 7 0,1 4 0,0-19 0,0 2 0,0 1 0,0 1 0,0 1 0,0-1 0,0-5 0,0 0 0,1-1 0,2 32 0,0-1 0,2-8 0,-4-6 0,-4-24 0,-2-4 0,-1 0 0,-1-1 0</inkml:trace>
  <inkml:trace contextRef="#ctx0" brushRef="#br0" timeOffset="3">4630 1604 24575,'-62'-46'0,"-1"0"0,-4 2 0,-4 15 0,4 33 0,0 14 0,6 0 0,3 6 0,-2 10 0,8 7 0,22-3 0,7 1 0,-16 42 0,32-29 0,80-19 0,-19-21 0,6-9 0,24-23 0,3-12 0,-2 0 0,-5-8 0,-13-11 0,-11-8 0,-15 5 0,-6 2 0,12-16 0,-30 42 0,-10 52 0,-7 49 0,0-26 0,0 3 0,-1 15 0,2 4 0,4 0 0,5 1 0,5 4 0,10-1 0,7-22 0,6-2 0,5-1 0,6-3 0,0 0 0,0 1 0</inkml:trace>
  <inkml:trace contextRef="#ctx0" brushRef="#br0" timeOffset="4">6052 1158 24575,'-64'20'0,"0"0"0,-1 0 0,-22 16 0,11 5 0,35-2 0,8 5 0,5 5 0,5 5 0,4 13 0,5 4 0,4-1 0,5 1 0,7 2 0,11-2 0,12-9 0,12-7 0,10-13 0,9-10 0,30-8 0,8-17 0,-25-18 0,1-10 0,1-6-484,9-6 1,2-6 0,-4-8 483,-18 2 0,-3-5 0,-1-4 0,-3 1 0,-2-1 0,-2 0 0,-2-1 0,-2-1 0,8-15 0,-4-1 0,-4 2-27,-11 11 0,-4 1 1,-3 0 26,6-21 0,-9 2 0,-9 9 0,-6 4 0,-4 15 0,-2 4 0,-3-19 0,-8 40 1443,-1 24-1443,0 53 0,1-3 0,1 8 0,5 31 0,2 6 0,-2-32 0,-1 0 0,1 0 0,1 8 0,2 0 0,-1-3 0,0 10 0,0-4 43,0-2 1,0-4-44,0 24 0,0-35 0,15-33 0,10-17 0,40-44 0,-28 9 0,3-4 0,16-13 0,2-4 0,0-5 0,1 1 0,6 12 0,3 5 0,1 1 0,1 6 0,-3 13 0,0 6 0,0 1 0,-1 4 0,-10 3 0,-4 4 0,31 5 0,-26 32 0,-24 21 0,-23-13 0,-4 5 0,2 6 0,-1 0 0,1 1 0,1 0 0,1 0 0,5-3 0,6-7 0,6-6 0,10-10 0,7-7 0,8-5 0,6-11 0,16-17 0,1-15 0,2-15 0,-3-9 0,-4-3 0,-6-8 0,-14-11 0,-8-2 0,-7 15 0,-8 2 0,-8-32 0,-5 28 0,-14 55 0,0 37 0,15 55 0,-7-39 0,2 1 0,10 3 0,1-2 0,-1 30 0,24-19 0,-16-14 0</inkml:trace>
  <inkml:trace contextRef="#ctx0" brushRef="#br0" timeOffset="5">8930 744 24575,'0'0'0</inkml:trace>
  <inkml:trace contextRef="#ctx0" brushRef="#br0" timeOffset="6">10087 1158 24575,'-3'82'0,"0"1"0,0 0 0,0-13 0,0-1 0,2-6 0,3 1 0,3-7 0,4 18 0,8-32 0,14-21 0,26-74 0,-13 21 0,4-2 0,3-13 0,1-2 0,5 1 0,0 6 0,-14 17 0,-2 4 0,25-11 0,-11 23 0,-27 23 0,11 40 0,-14 9 0,-2-15 0,2 0 0,19 26 0,13-23 0,7-21 0,-16-25 0,2-12 0,-1-23 0,-1-10 0,14-3 0,-3-6 0,-14-10 0,-5-4 0,2 3 0,-3 6 0,5 0 0,-5 14 0,-23 39 0,8 24 0,16 26 0,-3-13 0,7 1 0,21 6 0,10-3 0,-11-13 0,5-2 0,5-5-472,-6-7 0,4-3 1,2-2-1,1-1 472,7 2 0,1-1 0,2-4 0,-1-7 0,4-8 0,0-8 0,0-4 0,-1-1 0,2-1 0,-1-2 0,-1-4 0,-5-4 0,-12-3 0,-3-3 0,-3-3 0,-3-1-4,11-10 0,-5-2 0,-9 3 4,-7 1 0,-12 3 0,-2-30 0,-52 51 0,-69 6 0,38 30 0,-2 6 942,-16 4 1,3 7-943,20 6 0,8 6 14,2 31-14,31-4 0,61-29 0,5-11 0,-16-18 0,-1-5 0,3-8 0,-30 5 0,-46 53 0,9 8 0,2 15 0,1 10 0,1 12 0,1 3-622,4-17 1,2 2-1,1 3 1,0 2 621,0-6 0,2 3 0,-1 1 0,1 0 0,0-4 0,1 5 0,0-3 0,1-1 0,-2 1-282,1 2 1,0 2-1,-1-2 1,-5-5 281,-5 4 0,-5-6 0,-3-2-119,-1-2 1,-4-2-1,-9-9 119,-11-13 0,-9-7 0,-4-7 0,-8-6 0,-5-7 0,-3-11-268,-10-11 1,-4-13-1,5-12 268,5-13 0,4-11 0,8-11 0,20 3 0,6-7 0,4-6 0,7-3 126,4-11 0,7-5 0,7-3 1,8 2-127,10 1 0,9 0 0,6 2 0,4 2 0,4 1 0,5 2 0,4 4 0,6 6 0,0 14 0,5 5 0,3 5 0,2 2 238,25-8 0,3 6 1,-4 6-239,5-1 0,-7 6 0,-13 5 0,-8 1 0,5-14 0,-29 1 0</inkml:trace>
  <inkml:trace contextRef="#ctx0" brushRef="#br0" timeOffset="7">11079 513 24575,'0'0'0</inkml:trace>
  <inkml:trace contextRef="#ctx0" brushRef="#br0" timeOffset="8">15445 860 24575,'0'0'0</inkml:trace>
  <inkml:trace contextRef="#ctx0" brushRef="#br0" timeOffset="9">15280 2299 24575,'0'0'0</inkml:trace>
  <inkml:trace contextRef="#ctx0" brushRef="#br0" timeOffset="10">15858 1637 24575,'67'-6'0,"-1"0"0,0 0 0,14 0 0,4 1 0,4 1 0,-12 3 0,4 1 0,1 1 0,1-1-730,7-1 0,1-1 0,0 0 0,-4 0 730,9-1 0,-3 0 0,-5-1 0,-14 0 0,-4-2 0,-7 0 462,-5-1 0,-11-3-462,-13-6 480,-48-23-480,-44 3 0,20 7 0,-1 1 0,-35-15 1516,34 10-1516,122 17 0,-24 13 0,6 6 0,22 12 0,1 8 0,-15 0 0,-12 15 0,-25 13 0,-11 13 0,-23 1-127,-30-11 0,-26 1 0,-12 1 1,1 0-1,16-1 0,15 14 0,9 0 1,-13-3-1,-26-21 0,0 0 1,0 0-1,0 0 0,-1 1 0</inkml:trace>
  <inkml:trace contextRef="#ctx0" brushRef="#br0" timeOffset="11">1753 3340 24575,'71'-4'0,"-1"-1"0,-9 2 0,2 0 0,6 2 0,5 3 0,6 2 0,3 1 0,0-1-1280,5-2 1,2 1-1,1-1 1,4 2 1279,-7 0 0,2 1 0,3 0 0,0 0 0,0-1-402,-13 0 0,-1-1 0,1 0 0,0-1 0,1 1 0,1-1 402,3 0 0,2-1 0,-1 0 0,2 1 0,0-1 0,1 1 0,-7 1 0,1-1 0,0 2 0,1-1 0,0 0 0,0 1 0,-1-1-205,-2 1 1,1-1 0,-1 1 0,0 0 0,0 0 0,0 0 0,1-1 204,3 0 0,1 0 0,0 0 0,0-1 0,0 1 0,0 0 0,0 0 0,-1 1 0,0 0 0,0 1 0,-1 0 0,1-1 0,0 0 0,0 0-377,1-2 1,0-1-1,0 1 1,0-2 0,0 1-1,1 0 1,0 1 376,3 0 0,0 0 0,1 1 0,0-1 0,0 1 0,0-1 0,1 0 0,1 0 0,0 0 0,0-1 0,0 0 0,1 0 0,0 0 0,0 0-156,-10 1 1,1-1 0,-1 0-1,1 0 1,0 0 0,0 0-1,0-1 1,0 1 155,0-1 0,0 0 0,0 0 0,0 0 0,0 0 0,0 0 0,0 0 0,0 0 0,-2 0 0,1 0 0,-1 0 0,0 0 0,0 0 0,0 0 0,-1 0 0,0 0-25,9 0 0,0 0 0,0 0 0,-1 0 1,0 0-1,-2 0 0,0 0 25,6 0 0,-1 0 0,0 0 0,-2 0 0,-1 0 0,-2 0 176,7 0 0,-2 0 0,-1 0 1,-3 0-1,-2 0-176,5 0 0,-1 0 0,-4 0 0,-5 0 787,6 0 0,-5 0 0,-6 0-787,11 0 0,-10 0 0,-23 0 0,-6 0 0,16 0 0</inkml:trace>
  <inkml:trace contextRef="#ctx0" brushRef="#br0" timeOffset="12">3076 7210 24575,'86'-9'0,"-14"7"0,12 4 0,-14-1 0,8 2 0,5-1 0,1 1-1136,-9-1 0,1 0 1,3 0-1,1-1 1,1 1 1135,9 0 0,1 0 0,2-1 0,1 0 0,1 0-447,-13 0 0,1-1 0,1 0 1,1 0-1,0 0 0,1-1 447,-6 1 0,2 0 0,0 0 0,1 0 0,0 0 0,0 0 0,-1 0 0,1 0 0,-1 0 0,0 0 0,0 0 0,1 0 0,0 0 0,1 0 0,4 0 0,1 0 0,1 0 0,0 0 0,0 0 0,-1 0 0,0 0 0,-5 0 0,0 0 0,0 0 0,-1 0 0,-1 0 0,1 0 0,-1 0 0,12 0 0,-2 0 0,1 0 0,-1 0 0,0 0 0,0 0 0,0 0 0,-1 0 0,1 0 0,-1 0 0,0 0 0,0 0 0,-2 0 0,-1 0 0,1 0 0,-1 0 0,0 0 0,1 0-127,-1 1 1,1-1 0,0 0 0,0 0 0,0 0 0,-1-1 126,1 1 0,-1-1 0,1-1 0,-1 1 0,-1 0 0,0-1 0,-5 1 0,-1-1 0,-1 1 0,0 0 0,-1-1 0,0 0-273,12-1 1,-1 0 0,0-1-1,-1 1 1,-2-1 272,-7 1 0,-1 0 0,-1 0 0,-1 0 0,-2-1 0,12-2 0,-1 0 0,-2 0 0,-3 0 493,12 0 1,-4 0-1,-4 0-493,-16-2 0,-3-1 0,-3 2 1492,14 2 0,-9 0-1492,17-9 781,-28 12 1,-19-13-1,-12 6 1</inkml:trace>
  <inkml:trace contextRef="#ctx0" brushRef="#br0" timeOffset="13">3373 11460 24575,'76'0'0,"-1"0"0,0 0 0,-3 0 0,2 0 0,3 0 0,4 0 0,0 0 0,5 0 0,2 0 0,3 0 0,0 0-1298,-7-1 1,1 0-1,1-1 1,2 1-1,1-1 1,1 1 1297,-6 1 0,2 0 0,2 0 0,0 0 0,0 0 0,0 0 0,0-1 0,-1-2 0,1 1 0,-1-2 0,0 1 0,1-1 0,0 1 0,0 0-339,3 0 0,1 0 1,0 1-1,-1 0 0,2-1 1,-1 0-1,1 0 339,-11 0 0,0-1 0,1 0 0,0 0 0,0-1 0,0 1 0,-1-1 0,1 1 0,-1 0 0,1 0 0,-1-1 0,1 1 0,-1 0 0,0 0 0,0 0 0,0 0 0,9 0 0,-1 1 0,1-1 0,-1 1 0,-1-1 0,1 1 0,-1-2-44,-2 0 1,0 0 0,-1-1 0,1 0 0,-2 0 0,-1 1 0,-1 0 43,3 0 0,-1 0 0,-1 1 0,-2-1 0,1 1 0,0-1 0,1 0 0,1-1 0,-1 0 0,-1 0 0,-1 1 0,-4 0 0,20 0 0,-5 0 0,-1 1 0,-2 0-148,-3 0 1,-1 1 0,-2 1-1,-4 0 148,4 0 0,-4 1 0,-4 0 0,16-3 0,-7 1 0,-22 2 0,-3 2 0,-2-1 0,0 0 0</inkml:trace>
  <inkml:trace contextRef="#ctx0" brushRef="#br0" timeOffset="14">12353 7276 24575,'27'63'0,"1"-1"0,-2 15 0,-8 6 0,-16-22 0,-6 3 0,-1 2-803,0 12 1,-1 3 0,0 2 802,0-14 0,0 1 0,0 1 0,-2 1 0,-1 4 0,-1 3 0,-1-1 0,1 1-337,1 0 1,1 1 0,-1-1-1,0 1 337,-2 0 0,-1 1 0,0 0 0,-1 0 0,1 5 0,0 0 0,-1 0 0,1-2 0,0-10 0,-1-2 0,0-1 0,-1 2 0,-3 6 0,-1 1 0,-1 0 0,2-3 0,-4 16 0,1-2 0,0-1 58,0-5 0,0-1 0,1-1-58,2-8 0,1-1 0,1-1 0,3-6 0,1-2 0,1-2 0,0 11 0,2-3 0,-1-7 0,3-5 272,6 22 1,-22-24-1,-5-7 1</inkml:trace>
  <inkml:trace contextRef="#ctx0" brushRef="#br0" timeOffset="15">3059 7342 24575,'9'51'0,"1"-1"0,-2 28 0,-2 10 0,-4-14 0,-2 6 0,-2 3-822,-2-10 1,-1 3-1,-2 2 1,1 0 821,1 1 0,1 2 0,-1 0 0,-1 1-362,-3 6 1,-2 0-1,0 2 1,2-1 361,1-2 0,1 0 0,1 1 0,1 1 0,1-15 0,1 2 0,-1 0 0,1 0 0,0-2 0,-1 13 0,0-1 0,0-1 0,2 1 0,0 1 0,2 0 0,0 0 0,0-3 14,-2-9 0,0-1 0,0-2 1,0-1-15,2 19 0,0-2 0,0-3-46,0-13 0,0-3 0,0-2 46,0 21 0,0-4 715,0-11 1,0-6-716,0-15 0,0-3 1981,0 32-1981,0-31 305,0-17 1,8-17 0,1-8-1</inkml:trace>
  <inkml:trace contextRef="#ctx0" brushRef="#br0" timeOffset="16">132 9591 24575,'91'-18'0,"0"-1"0,-6 7 0,6 2 0,5 3 0,-24 5 0,3 1 0,2 2 0,3 0 0,2 0-1134,2-1 0,4 0 0,2 0 0,1 0 0,0 0 0,-2 0 1134,-3 0 0,-2 0 0,1 0 0,0 1 0,1-2 0,0 1 0,-5-1 0,1 0 0,2 0 0,-1 0 0,-1 0 0,-1-1 0,-4 2 0,14-1 0,-4 1 0,-1 0 0,-2 0 0,0-1 76,-5-2 0,0 0 0,-1 0 0,-2-1 0,-4 2-76,23 1 0,-5 1 0,-3-1 452,-13-1 1,-2-1 0,-5 1-453,10 2 0,-3 0 0,5 0 0,0 0 0,-12 0 0,2 0 0,13 0 0,1 0 0</inkml:trace>
  <inkml:trace contextRef="#ctx0" brushRef="#br0" timeOffset="17">6019 9277 24575,'79'9'0,"-1"0"0,0 1 0,8-2 0,0 0 0,2-2 0,2-4 0,1-3 0,-2 0 0,-11-2 0,-2 1 0,-4-1 0,12 4 0,-7-4 0,-19-7 0,-4-2 0,38-6 0</inkml:trace>
  <inkml:trace contextRef="#ctx0" brushRef="#br0" timeOffset="18">8549 9393 24575,'92'-19'0,"-36"13"0,6 1 0,8 2 0,8 1 0,7 2 0,5 1 0,4 0-1293,-18-1 0,4 0 1,2 0-1,1 0 1,2 0-1,1 0 1293,-4-1 0,2 0 0,0 0 0,2 0 0,1 0 0,1 0 0,0-1-383,-2 1 0,0-1 0,2 0 0,1 0 1,0-1-1,0 1 0,1 0 0,-1 0 383,1 0 0,1-1 0,-1 1 0,1 0 0,0 0 0,0-1 0,1 1 0,-1-1 0,-7 1 0,0 0 0,0-1 0,1 1 0,0-1 0,-1 0 0,0 1 0,-1-1 0,0-1-63,5 1 1,0-1 0,-1 0-1,0 0 1,0 0 0,-2 0-1,-1 0 1,-1 0 62,1 1 0,-1 0 0,-1 1 0,-1-1 0,-1 1 0,-1-1 0,-2-1-178,17-2 0,-1 0 1,-3-1-1,-2 0 1,-3 2 177,1 0 0,-2 1 0,-4 0 0,-1 0 625,12 1 0,-4 1 0,-3-2-625,-12-1 0,-3 0 0,-2 0 1951,21 2 0,-3-3-1951,-7-6 0,-2 0 1913,-2 7 1,1-1-1914,4-5 0,0 0 0,0 6 0,0 1 0,3-4 0,-1 0 0,-1-1 0,-2 1 0,2 3 0,-2 1 960,-2 0 0,-3 0-960,-6 4 0,-1 0 339,-7 0 1,-3 0-340,29 0 0,-21 0 1,-82 0 0,-23 0 0</inkml:trace>
  <inkml:trace contextRef="#ctx0" brushRef="#br1" timeOffset="19">12816 12898 24575,'-43'48'0,"-1"0"0,2 6 0,-4 2 0,-18 10 0,-2 2 0,24-17 0,1 2 0,-1-2 0,-21 14 0,1-2 0,7 3 0,1-1 0,4-11 0,3-2 0,11-8 0,4-3 0,-18 25 0,19-26 0,44-23 0,33-19 0,17-11 0,16-1 0,1 1 0</inkml:trace>
  <inkml:trace contextRef="#ctx0" brushRef="#br1" timeOffset="20">12816 13080 24575,'65'52'0,"0"-1"0,6 7 0,0 4 0,-18-12 0,0 4 0,-1 0-286,-4-2 1,-1 1 0,1 0 285,1-3 0,1-1 0,-4 1 0,7 17 0,-3-2 140,4-10 1,-3-2-141,-19-8 0,-4 0 0,-2-1 0,-4 0 0,2 41 0</inkml:trace>
  <inkml:trace contextRef="#ctx0" brushRef="#br1" timeOffset="21">12171 13808 24575,'-9'65'0,"-1"0"0,-2 12 0,2 3 0,9 10 0,1 3-589,-6-23 0,-2 2 0,0 1 589,-1 8 0,0 2 0,1-1 0,1-4 0,1-2 0,-1 0 0,-3-1 0,-1 0 0,2-3 134,5-7 0,2-3 1,-1-1-135,-5 20 0,-1-4 166,1-9 0,0-2-166,3-7 0,1-4 0,-4 13 0,1-20 897,5-24-897,-5-8 135,7 8-135,0 2 0,0 7 0,0-7 0,0-3 0,0-6 0,-7-8 0,5-9 0,-6-24 0,16-11 0,45-29 0,-17 29 0,7 2 0,23-6 0,8 3 0,6 4 0,5 5-183,-23 11 0,2 2 1,1 4 182,4 2 0,1 3 0,-1 1 0,-4 0 0,-1 0 0,0 5 0,0 5 0,0 4 0,-5 3 0,7 6 0,-3 6 0,3 10 0,-6 5 0,-15 1 0,-5 1 0,-3-3 0,1-3 0,4-1 0,3-3 0,-1-5 0,3-5 274,14-6 0,3-6-274,0 1 0,-1-7 0,-3-14 0,-4-10 0,-8-12 0,-6-9 0,-9-9 0,-7-5 0,-6-10 0,-7-2 0,-2 1 0,-15 1 0,-42-5 0,-20 1 0,18 18 0,-1 1 0,1 0 0</inkml:trace>
  <inkml:trace contextRef="#ctx0" brushRef="#br1" timeOffset="22">13725 14238 24575,'-18'66'0,"0"0"0,11 6 0,6 3 0,3-14 0,3 1 0,1 3-412,2 4 1,1 1 0,-2 2 411,-3 3 0,-2 1 0,-1-1 0,0-3 0,-1-1 0,-1-1 0,1 23 0,0-4 201,0-15 0,0-5-201,0-9 0,0-6 0,0 5 0,0-35 0</inkml:trace>
  <inkml:trace contextRef="#ctx0" brushRef="#br1" timeOffset="23">12849 14403 24575,'-46'32'0,"0"1"0,3-1 0,12 4 0,31 39 0,30-2 0,29-36 0,-11-19 0,5-6 0,-1-8 0,-1-8 0,-3-11 0,-6-7 0,0-32 0,-27-37 0,-35 49 0,-14 6 0,-15 7 0,-10 9 0,-20 11 0,-4 10 0,12 9 0,3 6 0,5 5 0,1 0 0</inkml:trace>
  <inkml:trace contextRef="#ctx0" brushRef="#br1" timeOffset="24">14701 13709 24575,'84'-9'0,"0"-1"0,0 1 0,-1 3 0,5 0 0,2 1 0,-2 0 0,-4 1 0,-1 0 0,0 1 0,1-1-400,4 2 0,2 0 0,-3 0 1,-6-3 399,-4-2 0,-6-2 0,-6 2 259,12 2 0,-33 0-259,-68-2 265,-68 7-265,17 0 0,-6 0 0,-5 2 0,3 3 0,25 4 0,6 6 408,3 6 0,8 8-408,12 11 0,8 10 0,6 23 0,6 8 0,5-16 0,2 3 0,1 1-352,0 10 0,2 3 0,-1 0 352,0 4 0,1 0 0,-2-3 0,-1-13 0,-1-2 0,1-2 0,1 29 0,0-4 0,-7-22 0,1-6 0,5 31 0,-5-15 0,7-30 0</inkml:trace>
  <inkml:trace contextRef="#ctx0" brushRef="#br1" timeOffset="25">16503 14271 24575,'-64'59'0,"31"-26"0,7 7 0,21 27 0,8 6 0,-7-3 0,1 1 0,2 5 0,9-3 0,17-9 0,11-8 0,7-14 0,10-9 0,16-7 0,5-15 0,0-21 0,-7-17 0,-18-16 0,-11-11 0,-6-16 0,-11-7 0,-12-12 0,-18 1 0,-23 10 0,-11 7 0,4 13 0,-7 10 0,-19 14 0,-2 9 0,-18-6 0,30 23 0,98 45 0,23 9 0</inkml:trace>
  <inkml:trace contextRef="#ctx0" brushRef="#br1" timeOffset="26">18074 14287 24575,'-41'66'0,"0"-1"0,2 8 0,12 3 0,20 4 0,14 0 0,3-7 0,9-3 0,9-8 0,10-10 0,7-18 0,6-9 0,10-3 0,1-13 0,-9-20 0,-5-15 0,-14-11 0,-8-10 0,0-18 0,-15-6 0,-24-13 0,-18 2 0,-7 18 0,-8 7 0,-7 4 0,-8 10 0,-15 22 0,-1 9 0,23 2 0,3 6 0,1 15 0,3 7 0,-17 19 0</inkml:trace>
  <inkml:trace contextRef="#ctx0" brushRef="#br1" timeOffset="27">19149 13907 24575,'0'57'0,"0"0"0,0 1 0,0 2 0,0 9 0,0 1 0,0-10 0,0 0 0,0 5 0,0-2 0,0 31 0,0-11 0,22-12 0,25-41 0,15-8 0,-4-7 0,7-4 0,5-2 0,-1-3 0,5-1 0,1-2 0,-1-1 0,14 1 0,-1-1 0,-3-1 0,-8-1 0,-1 0 0,-6 0 0,5 0 0,-8 0 0,17 0 0,-36-15 0,-23-3 0</inkml:trace>
  <inkml:trace contextRef="#ctx0" brushRef="#br0" timeOffset="28">4597 7673 24575,'-14'77'0,"1"0"0,0 13 0,4 2 0,7 2 0,4 0 0,-2-2 0,0-3 0,-3-12 0,6-7 0,7-16 0,9-6 0,40 18 0,-12-45 0,7-11 0,14-15 0,3-12 0,-2-10 0,-2-5 0,9-1 0,-5-6 0,-14-9 0,-3 1 0,-3 19 0,-5 3 0,5-23 0,-12 31 0,-22 10 0,-1 44 0,8 23 0,-3-3 0,6 2 0,13-1 0,10-4 0,9 0 0,9-9 0,-10-22 0,7-7 0,-1-5 0,24-4 0,-3-14 0,-2-21 0,-8-16 0,-24-2 0,-12-12 0,-18-2 0,-8-7 0,-9 1 0,-14-19 0,-16 2 0,-3 21 0,-8 1 0,-4 4 0,-22-10 0,-8 11 0,-7 18 0,0 8 0,18 8 0,6 6 0,-14 8 0,27 60 0,49-10 0,19 46 0</inkml:trace>
  <inkml:trace contextRef="#ctx0" brushRef="#br0" timeOffset="29">7458 8367 24575,'0'0'0</inkml:trace>
  <inkml:trace contextRef="#ctx0" brushRef="#br0" timeOffset="30">8053 8070 24575,'16'64'0,"-1"0"0,0 1 0,6 22 0,-5-2 0,-11-9 0,-3-5 0,3-10 0,-1-4 0,0-5 0,2-5 0,8 5 0,-12-82 0,2-12 0,0-11 0,-7-30 0,-2-9 0,3 24 0,-1-2 0,-1 1-136,-1 1 1,-1 1 0,0-1 135,2-2 0,0-2 0,3 3 0,4-17 0,9 3 0,13-2 0,14 7 0,15 17 0,10 11 0,-1 13 0,4 8 0,10 9 0,-1 11 0,-22 8 0,-5 9 0,19 38 0,-45-4 0,-10 8 0,-13 19 0,-14 5 0,-16 10 0,-10-1 0,-1-1 0,-8-6 0,-12-10 0,-3-7 203,10-4 0,1-5-203,8-11 0,0-3 0,-3 2 0,-1-2 0,-2-3 0,1 0 0</inkml:trace>
  <inkml:trace contextRef="#ctx0" brushRef="#br0" timeOffset="31">9327 8401 24575,'0'0'0</inkml:trace>
  <inkml:trace contextRef="#ctx0" brushRef="#br2" timeOffset="32">12320 10484 24575,'-13'55'0,"-22"13"0,3-23 0,-4 2 0,-5 3 0,-1-1 0,1 1 0,0 0 0,-1-1 0,1 1 0,3 3 0,1 0 0,-5-2 0,3-1 0,7 0 0,3 0 0,-1-8 0,3-2 0,-6 19 0,9-19 0,15-38 0,2-13 0</inkml:trace>
  <inkml:trace contextRef="#ctx0" brushRef="#br2" timeOffset="33">12485 10567 24575,'42'82'0,"-18"-41"0,0 1 0,0 6 0,2 2 0,6 0 0,2 1 0,0-1 0,0 1 0,-4-5 0,-1-2 0,18 14 0,-14-10 0,-14-15 0,32-14 0,-20 10 0,34-11 0</inkml:trace>
  <inkml:trace contextRef="#ctx0" brushRef="#br2" timeOffset="34">13196 11675 24575,'5'49'0,"-1"1"0,1 3 0,-2 1 0,-3-4 0,0 1 0,-1-2 0,2 1 0,2 4 0,1-3 0,-2 5 0,5 5 0,-7-44 0,0 29 0,0 22 0,0 11 0,0-31 0,0-1 0,8 21 0,-7-9 0,7-11 0,-8 7 0,0-9 0,0 5 0,-3 8 0,-2 3 0,1 12 0,-1 1 0,1-8 0,-1-1 0,-3 1 0,1-4 0,5 11 0,-5-6 0,7-30 0,-15 28 0,-10-1 0,-18 14 0</inkml:trace>
  <inkml:trace contextRef="#ctx0" brushRef="#br2" timeOffset="35">11311 11443 24575,'23'78'0,"0"0"0,-1 11 0,-7 4 0,-16-16 0,-6 3 0,0-2 0,4-4 0,0-2 0,-2-3 0,-11 24 0,1-5 0,9-23 0,1-4 0,-3-7 0,1-3 0,7 23 0,0 14 0,0-23 0,0 8 0,0-12 0,0 4 0,0 1-151,0 7 0,0 2 1,0-2 150,0-5 0,0-1 0,0-2 0,0 24 0,0-9 0,0 8 0,0-10 0,0-53 0,0 7 0,0-7 0,0 1 0,0-2 0</inkml:trace>
  <inkml:trace contextRef="#ctx0" brushRef="#br2" timeOffset="36">11394 14073 24575,'33'-54'0,"1"1"0,0 0 0,16-24 0,4 16 0,-8 39 0,0 9 0,0-4 0,0 3 0,44 5 0,-7 1 0,0 8 0,-1 8 0,1 8 0,0 10 0,-35-16 0,1-2 0,-2 1 0,0-3 0,3-5 0,-1-2 0,34 1 0,-25-22 0,-25-6 0,-18-21 0,-15 14 0,0 4 0,0-1 0,0-3 0</inkml:trace>
  <inkml:trace contextRef="#ctx0" brushRef="#br2" timeOffset="37">12287 12419 24575,'-56'-58'0,"1"0"0,0-1 0,6 3 0,1 2 0,4 25 0,-30 58 0,23 37 0,31-17 0,7 5 0,3 8 0,5 1 0,1-4 0,8-2 0,16-8 0,11-6 0,9-10 0,7-8 0,18-3 0,6-12 0,1-19 0,-3-12 0,-15-5 0,-7-8 0,-6-14 0,-10-5 0,-15 2 0,-6 1 0,4-26 0,-65 28 0,16 10 0,-44 3 0</inkml:trace>
  <inkml:trace contextRef="#ctx0" brushRef="#br2" timeOffset="38">14139 11526 24575,'83'-23'0,"1"0"0,-9 9 0,6 2 0,4 1 0,-7 3 0,4 0 0,1 1 0,-1 1-330,-3 1 1,0 0 0,-2 0 0,-5-2 329,-3-5 0,-4-2 0,-8-1 214,5-1 1,-29 1-215,-62 4 109,-14 3 0,-10 1-109,-20 6 0,-6 2 0,-8-1 0,1 0 0,19 0 0,5 0 335,11 0 0,5 8-335,-9 52 0,42 1 0,8 11 0,-7 15 0,2 8-442,6-15 1,2 6 0,-2-1 441,-4 2 0,-4-1 0,1-1 0,2-9 0,0-2 0,0 0 0,-3 0 0,-1 1 0,5-7 0,4-3 0,6-4 0,3-5 0,1 0 0</inkml:trace>
  <inkml:trace contextRef="#ctx0" brushRef="#br2" timeOffset="39">15577 11857 24575,'-41'77'0,"0"0"0,1 2 0,14 2 0,28 4 0,18-3 0,6-14 0,12-9 0,16-12 0,9-13 0,6-13 0,0-18 0,2-29 0,-9-16 0,-24-1 0,-8-6 0,-7-20 0,-10-4 0,-10 9 0,-13 5 0,-16 17 0,-9 7 0,-6 3 0,-6 9 0,-12 11 0,-1 7 0,-25-2 0,25-15 0,34-6 0</inkml:trace>
  <inkml:trace contextRef="#ctx0" brushRef="#br2" timeOffset="40">16851 11724 24575,'-28'77'0,"1"-1"0,0 4 0,9 0 0,18-16 0,8-2 0,4 0 0,7-6 0,32 19 0,-7-48 0,2-15 0,19-34 0,-30-20 0,-8-12 0,-14-6 0,-9-5 0,-3-10 0,-10 0 0,-12 10 0,-13 9 0,-8 17 0,-9 10 0,-11 5 0,-3 7 0,8 7 0,4 5 0,-28 5 0,33 0 0</inkml:trace>
  <inkml:trace contextRef="#ctx0" brushRef="#br2" timeOffset="41">17843 11195 24575,'-5'48'0,"1"0"0,-1 9 0,2 3 0,3 11 0,0 2 0,0 5 0,0 0 0,0-14 0,0-1 0,0-2 0,0-1 0,0 32 0,0-2 0,0 0 0,0-13 0,13-31 0,11-4 0,25-8 0,14-7 0,-4-7 0,7-4 0,4-3-359,-4-4 1,5-2 0,2-3 0,0 0 358,2 0 0,1-2 0,0-1 0,-2 0 0,21-1 0,-2 0 0,-5 0 0,-20 0 0,-4 0 0,-3 0 0,16 1 0,-13-2 0,-25-7 0,-12-1 0</inkml:trace>
  <inkml:trace contextRef="#ctx0" brushRef="#br2" timeOffset="42">12237 10484 24575,'0'0'0</inkml:trace>
  <inkml:trace contextRef="#ctx0" brushRef="#br2" timeOffset="43">12237 10484 24575,'0'0'0</inkml:trace>
  <inkml:trace contextRef="#ctx0" brushRef="#br2" timeOffset="44">10898 10401 24575,'-53'0'0,"1"0"0,-6 0 0,2 0 0,-21 0 0,-15 0 0,7 0 0,30-9 0,-2-4 0,2 0 0,0-1 0</inkml:trace>
  <inkml:trace contextRef="#ctx0" brushRef="#br2" timeOffset="45">10071 10368 24575,'-35'-27'0,"-11"5"0,-11 22 0,3 0 0,-6 0 0,-13 0 0,1 0 0</inkml:trace>
  <inkml:trace contextRef="#ctx0" brushRef="#br2" timeOffset="46">9145 10335 24575,'-93'-2'0,"1"1"0,0-1 0,0 0 0,-1 0 0,8 0 0,-4 1 0,3-1 0,10 1 0,16 0 0,-25 1 0,19 6 0,-4 2 0,-2 2 0,-1-1 0</inkml:trace>
  <inkml:trace contextRef="#ctx0" brushRef="#br2" timeOffset="47">7921 10352 24575,'0'0'0</inkml:trace>
  <inkml:trace contextRef="#ctx0" brushRef="#br2" timeOffset="48">8136 10649 24575,'-77'-12'0,"1"0"0,-1 0 0,4 0 0,1 0 0,10 6 0,-30 14 0,35-4 0,0 1 0,8 3 0,2 0 0,-43 2 0,26 4 0,29-12 0,-11 5 0,-7-6 0,-10-2 0,-12 1 0,0 0 0</inkml:trace>
  <inkml:trace contextRef="#ctx0" brushRef="#br2" timeOffset="49">7078 10451 24575,'-51'24'0,"1"0"0,-17 10 0,-1 5 0,5 10 0,-2 3-399,7-11 1,-4 1 0,2 0 398,6-2 0,0-1 0,0 0 0,-6 0 0,-1-1 0,4-1 195,-9 9 0,3 0-195,0 0 0,5-2 99,18-13 0,5-2-99,-15 19 0,26-31 0,17-10 0</inkml:trace>
  <inkml:trace contextRef="#ctx0" brushRef="#br2" timeOffset="50">7144 10501 24575,'44'35'0,"0"-1"0,2 11 0,2 4 0,12 16 0,3 4-321,-17-17 1,1 1-1,-1-2 321,19 18 0,-1-2 0,2 0 0,-2-3 158,-12-9 0,-4-4-158,-5-8 0,-4-1 31,-12 3 1,-2-2 0,35 18 0,-15 3 0</inkml:trace>
  <inkml:trace contextRef="#ctx0" brushRef="#br2" timeOffset="51">5904 11460 24575,'-10'70'0,"1"-1"0,1 4 0,1 3 0,6-13 0,2 2 0,-1 2-686,0 7 1,0 1 0,0 2 685,0 8 0,0 1 0,0 2 0,0-17 0,0 1 0,0 1 0,0-2 0,0 17 0,0-2 0,0 1 0,0-1 0,0 0 0,0-3 0,0-9 0,0-3 0,0-1 330,0 23 1,0-4-331,0-16 0,0-5 0,0-12 0,0-5 0,8 30 0,1-15 0</inkml:trace>
  <inkml:trace contextRef="#ctx0" brushRef="#br2" timeOffset="52">8152 11691 24575,'5'61'0,"0"0"0,-1 14 0,-1 6 0,-2-13 0,-2 5 0,1 1-837,0 3 1,0 1-1,0 4 837,0-10 0,0 4 0,0 0 0,0-1 0,0-3 0,0 0 0,0-1 0,0 1 0,0 0 0,0 0 0,0-1 0,0-1 0,0 14 0,0-2 0,0-2 127,0-8 0,0-1 0,0-3-127,0 19 0,0-5 255,0-5 0,0-5-255,0-19 0,0-7 0,0 11 0,7-33 1275,-5-39-1275,6-5 344,-8-20-344,0 7 0,0 29 0,0 8 0</inkml:trace>
  <inkml:trace contextRef="#ctx0" brushRef="#br2" timeOffset="53">5953 14238 24575,'7'-75'0,"-1"-1"0,13 11 0,12 5 0,18 4 0,10 8 0,6 10 0,6 8 0,12-2 0,5 7 0,2 9 0,2 6 0,-28 2 0,0 2 0,1 5 0,-1 9 0,0 6 0,-1 1 0,25 5 0,-4 6 0,-7 13 0,-5 5 0,-8-6 0,-3-1 0,-10-6 0,-3-3 0,26 12 0,-32-23 0,-25-98 0,-18 26 0,0 0 0</inkml:trace>
  <inkml:trace contextRef="#ctx0" brushRef="#br2" timeOffset="54">6747 12320 24575,'-54'48'0,"0"0"0,0 1 0,7 0 0,4 2 0,12-1 0,19 5 0,9 1 0,-1 6 0,8-1 0,14-5 0,8-4 0,2-6 0,7-7 0,22-6 0,9-9 0,10-9 0,4-6 0,-2-2 0,-2-7 0,-2-14 0,-6-9 0,-14 1 0,-11-9 0,-17-15 0,-9-7 0,0-5 0,-12 0 0,-27 0 0,-15 6 0,-13 6 0,-10 7 0,6 14 0,-6 4 0,-5 5-131,-16 3 1,-7 8-1,-2 4 1,16 6-1,-2 4 1,-2 2-1,-1 1 1,-11 4-1,0 0 1,0 0-1,0 0 1</inkml:trace>
  <inkml:trace contextRef="#ctx0" brushRef="#br2" timeOffset="55">3175 7260 24575,'75'9'0,"-22"-5"0,6-1 0,29-3 0,8 0-852,-15 2 1,4 1-1,1-1 852,0 1 0,2 0 0,1 1 0,-16 1 0,2 1 0,1 1 0,-3-2 0,17 0 0,-1-3 0,-1 2 0,0 4 0,0 0 0,-3-1 46,-16-6 0,-2-1 0,1 0-46,5 3 0,0 0 0,-3-1 0,13-2 0,-4 0 288,4 0 0,-2 0-288,-14 0 0,-2 0 0,-3 0 0,-1 0 0,-10 0 0,-1 0 642,-1-4 0,-1 0-642,35 3 557,-8-7-557,-1 8 0,-8 0 0,0 0 0,0 0 0,-7 0 0,-2 0 0,-7 0 0,-8 0 0,6 0 0,-21 0 0,5 0 0,-16 0 0,1 0 0,-1 0 0,1 0 0,14 0 0,-11 0 0,11 0 0,-14 0 0,-8 15 0,-2 11 0,-7 9 0,0 12 0,0-4 0,0 6 0,0 8 0,8-13 0,1 11 0,0-12 0,6-1 0,-13 6 0,5-13 0,-7 5 0,0 0 0,7 3 0,-5-1 0,13 6 0,-6-21 0,0 4 0,-1-14 0,-8 0 0,7-8 0,2-2 0,8-7 0,14 0 0,-3 0 0,19 0 0,3 0 0,9 0 0,29 0 0,6 0 0,-34 0 0,3 0 0,6 0 0,1 0 0,5 0 0,1 0 0,9 0 0,3 0 0,-26 0 0,2 0 0,-1 0 0,26 0 0,0 0 0,-22 0 0,2 0 0,-3 0 0,22 0 0,1 0-213,-20 0 0,2 0 0,0 0 213,-4 0 0,0 0 0,1 0 0,6 0 0,1 0 0,-2 0 0,-5 0 0,-2 0 0,1 0 0,3 0 0,1 0 0,-1 0 0,23 1 0,0-2 0,-26-1 0,2-1 0,-1 1 0,24 1 0,-1 0 0,-28-1 0,0-1 0,1 1 0,1-1 0,1 1 0,-1-1 0,28-1 0,0-1 0,-28 2 0,1 0 0,-1 0 0,23-1 0,-1 0-21,4 5 1,-2-2 20,-12-2 0,-2-1 0,0 4 0,-3-2 0,-12-5 0,-4 0 0,-5 5 0,-3 2 0,35-8 638,-17 8-638,-9 0 42,-7 0-42,-8 0 0,6 0 0,-21 0 0,12 0 0,-21 0 0,-1 8 0,-10 1 0,-14 22 0,-2-3 0,-8 27 0,1-11 0,6 20 0,3-5 0,0 15 0,5 1 0,-13 15 0,6 2 0,1-39 0,-1 0 0,5-6 0,-1 0 0,-3 5 0,2 1 0,4 39 0,-13 0 0,6-2 0,-8-15 0,8 6 0,-6-6 0,14 15 0,-7 2 0,1 0 0,5-2 0,-5-7 0,-1-15 0,7-12 0,-7-15 0,8-8 0,0-7 0,-7-2 0,5-8 0,-5 1 0,-1-8 0,-1-2 0,-7-7 0,-1 0 0,1 0 0,-1 0 0,0 0 0,1 0 0,-8 0 0,-2 0 0,-21 0 0,-20 0 0,-17 0 0,32 0 0,-3 0 0,-2 0 0,-1 0 0,-11 0 0,-2 0 0,-4 0 0,-1 0 0,-3 1 0,0-2 0,1-2 0,0-1 0,3 3 0,1 0 0,0-2 0,-1-1 0,-3 0 0,0 0 0,2 3 0,2 0 0,2-2 0,2-1 0,0 0 0,2 1 0,12 2 0,2 0 0,-3-3 0,0 1 0,7 2 0,1 2 0,-1-1 0,1 0 0,-36 0 0,4 0 0,22 0 0,-5 0 0,20 0 0,-11 0 0,13 0 0,-8 0 0,-7 0 0,6 0 0,-6 0 0,7 0 0,1 0 0,-1 0 0,-7 0 0,-2 0 0,-7 0 0,0 0 0,-8 0 0,-1 0 0,0 0 0,-6 0 0,13 0 0,-6 0 0,8 0 0,0 0 0,-7 7 0,-3-5 0,-14 5 0,6-7 0,-6 0 0,7 0 0,8 0 0,16 7 0,-4-5 0,27 13 0,-12-13 0,15 13 0,0-14 0,0 14 0,7-6 0,-5 8 0,12-1 0,-5 1 0,8 14 0,-1-3 0,1 19 0,-1 3 0,1 16 0,-8 10 0,-2 14 0,0-6 0,7-39 0,0 0 0,-1 30 0,-12-8 0,16-10 0,-1-15 0,1-2 0,7-7 0,1-7 0,8 5 0,0-12 0,0 5 0,0-8 0,0 1 0,0-1 0,0 1 0,0-1 0,-7-7 0,-2-1 0,-15-8 0,-2 0 0,-22 0 0,-10 0 0,-18 0 0,25 0 0,-3 0 0,-7 0 0,-2 0 0,-11 0 0,-3 0 0,-9 0 0,-1 0 0,0 0 0,0 0 0,-4 0 0,0 0 0,0 0 0,0 0 0,0 0 0,0 0 0,3 0 0,1 0 0,4 0 0,1 0 0,4 0 0,0 0 0,0 0 0,0 0 0,-1 0 0,0 0 0,-4 0 0,0 0 0,4 0 0,0 0 0,0 0 0,2 0 0,10 0 0,0 0 0,-6 0 0,1 0 0,12 0 0,0 0 0,-9 0 0,1 0 0,15 0 0,3 0 0,-7 0 0,2 0 0,-23 0 0,-2 0 0,28 0 0,4 0 0,23 0 0,8-15 0,10-11 0,7-23 0,0-25 0,0-10 0,0 32 0,0-3 0,0-5 0,0-3 0,0-14 0,0-2 0,0 6 0,0-1 0,-3-11 0,-2 1 0,1 13 0,-1 0 0,-3-3 0,0 0 0,-1-1 0,1 1 0,3-4 0,1 0 0,0 2 0,1 1 0,2-7 0,2 0 0,-1 3 0,0 0 0,0-3 0,0-1 0,0-3 0,0-1 0,-1 3 0,2 1 0,2 0 0,1 1 0,0 3 0,1 1 0,0 4 0,-1 0 0,1-4 0,-2-1 0,-3 0 0,0 0 0,0 7 0,0 1 0,0 1 0,0 2 0,0 10 0,0 1 0,0 2 0,0 1 0,0 4 0,0 1 0,0-41 0,0 15 0,0 16 0,0 18 0,7 25 0,10 9 0,16 7 0,9 0 0,30 0 0,19 7 0,-20-6 0,5 0 0,10 2 0,5 1-365,-18-3 1,5-2 0,0 1 364,9 0 0,1 0 0,2 0 0,-19 0 0,0 0 0,0 0 0,1 0 0,-1 0 0,-1 0 0,1 0 0,0 0 0,0 0 0,1 0 0,0 0 0,-2 0 0,15 0 0,-2-1 0,0 2 0,1 1 0,-1 0 0,-2 1 0,-5 0 0,-3 0 0,1 1-165,-3-1 1,0 0 0,0 0 164,-4 0 0,0-1 0,-1 0 0,1-1 0,-1-2 0,0 1 0,26 0 0,-3 0 0,-8 0 0,-4 0 0,-12 0 0,-5 0 0,30 0 0,-40 0 1065,-19 0-1065,-22 7 521,-1 10-521,-8 23 0,-8 5 0,7 19 0,-7 2 0,8 17 0,0 9 0,0-43 0,0 1 0,0 42 0,0-2 0,0-15 0,0-2 0,0-14 0,0-2 0,0-7 0,0-8 0,8-1 0,8-8 0,2-8 0,6-8 0,0-10 0,2-7 0,22 0 0,11 0 0,16 0 0,-24 0 0,3 0 0,-1 0 0,4 0 0,28 0 0,6 0 0,-2 0 0,2 0-261,-18 0 1,2 0 0,0 0 260,-4 0 0,1 1 0,0-2 0,4-1 0,1-1 0,-1 1 0,0 1 0,-1 1 0,0-1 0,5-1 0,0-1 0,-1 1 0,-2 1 0,0 1 0,1 1 0,1-1 0,1 0 0,0 0 0,-5 0 0,0 0 0,1 0 0,0 0 0,1 0 0,-1 0 0,-2-2 0,0 0 0,1-2 0,6-1 0,2-1 0,-1 1 0,-6 1 0,0 1 0,1-1 0,9-3 0,1-1 0,-1 1 0,0 3 0,-1 2 0,0-1 0,-5-2 0,-1 0 0,1-2 0,6-3 0,2-2 0,-3 3 0,-14 4 0,-2 2 0,0-2 0,0-4 0,0-3 0,-1 3-20,-4 5 1,0 2-1,-3-1 20,17-1 0,-3-1 0,-4 1 0,-4 1 0,17 3 0,-34 7 0,-28 10 779,-22 8-779,0 8 61,0 15-61,-8 4 0,-1 21 0,-7 10 0,7-35 0,1 3 0,0 6 0,0 2 0,0-1 0,-1 1 0,-2 6 0,-2 1 0,0-3 0,0-1 0,1 0 0,-1 1 0,-3 5 0,1 2 0,2-4 0,0 2 0,-3 6 0,-1 1 0,-1-12 0,3 0 0,5 3 0,1-3 0,-13 23 0,13 2 0,-7-43 0,6 0 0,3-26 0,0-3 0,-3-8 0,-6-8 0,-15 0 0,3 0 0,-27 0 0,-4 0 0,-23 0 0,27 0 0,-4 0 0,-17 0 0,-5 0 0,19 0 0,-2 0 0,-3 0-234,-6 0 0,-2 0 0,-1 0 234,-2 0 0,-2 1 0,-1-2-372,-8-3 0,-2-2 1,1 1 371,7 1 0,2 1 0,-3-1 0,-7-1 0,-2-1 0,2 0 0,9 1 0,3 0 0,-1 1 0,-1 2 0,1 3 0,0-2-162,7-1 1,1-1-1,1 1 162,1-1 0,2 0 0,2 1 0,-22 1 0,1 0 0,-3-2 0,0-1 0,6 4 0,1 0 0,0 0 0,0 0 0,5 0 0,0 0 323,4 0 0,-1 0-323,-3 0 0,0 0 562,2 0 0,2 0-562,2 0 0,2 0 266,0 0 0,2 0-266,16 0 0,1 0 0,-6 4 0,2-1 0,-22-1 0,-11 13 0,27-13 0,4 12 0,17-4 0,7-1 0,14 6 0,-3-14 0,13 7 0,0-1 0,2 10 0,7 8 0,0 16 0,0 8 0,0 32 0,0 6 0,-3-27 0,-2 1 0,1-9 0,-1-1 0,-3 6 0,0 0 0,-2 35 0,-4-10 0,5-23 0,-1-11 0,3-22 0,7-3 0,-7-6 0,5-1 0,-6 1 0,8 0 0,-7-1 0,-2-7 0,-8-1 0,-7-8 0,-1 0 0,-30 0 0,1 0 0,-34 0 0,40 0 0,-3 0 0,-13 0 0,-4 0 0,-16-1 0,-5 2 0,24 1 0,-2 1 0,-1-1-240,-4-1 1,0-1 0,-1 1 239,-3 3 0,-1 2 0,0-1 0,0-2 0,0 0 0,0 0 0,1 0 0,0 0 0,2 0 0,2-1 0,0 1 0,1-1 0,-2 1 0,-1-1 0,2 1 0,4-1 0,1 1 0,0 1 0,-5 1 0,0 0 0,1 1 0,6 0 0,2-1 0,0 1-25,-28 3 1,2-2 24,9-2 0,2 0 0,3-1 0,1-1 0,6-3 0,4 0 0,12 3 0,3 1 0,0 1 0,2-1 716,-21 6-716,-13-3 51,-1-7-51,4 0 0,20 0 0,12 0 0,27 0 0,3-15 0,8-10 0,8-18 0,0-6 0,0-23 0,0 25 0,0-5 0,0-23 0,0-6 0,0 18 0,0-1 0,0-2-227,0-8 0,0-1 1,0 0 226,0 2 0,0 2 0,0-2 0,0-5 0,0-2 0,0 3 0,0 5 0,0 3 0,0-2 0,0-2 0,0-2 0,0 1 0,0 0 0,0 1 0,0-1 0,2 2 0,1 0 0,0 0 0,-1-5 0,1-1 0,1 1 0,1 4 0,1 1 0,-1 0 0,-1 5 0,-1 2 0,0-1 0,0 0 0,-1 1 0,0 1-59,-2-21 0,0 1 59,0-10 0,0 1 0,0 15 0,0 3 0,0 0 0,0 3 0,0 13 0,0 2 0,0 3 0,0 2 0,0-33 676,0 12-676,0 23 122,0 17-122,7 17 0,10 8 0,9 8 0,21 0 0,-2 0 0,26 8 0,12 1 0,-24-4 0,5-1 0,19 0 0,7-1-468,-21-2 1,3-1 0,3-1 467,-4 1 0,2 0 0,2 0 0,0 0 0,2 0 0,1 0 0,0 0 0,2 0-486,5 0 1,2 0 0,1 0 0,-1 0 485,0 0 0,-1 0 0,1 0 0,-1 0 0,-5 0 0,0 0 0,0 0 0,1 0 0,2 0 0,1 0 0,-1 0 0,-1 0-266,-8 0 0,-1 0 0,-2 0 0,1 0 266,22 0 0,0 0 0,-6 0-61,-18 0 1,-5 0 0,-1 0 60,28 0 0,-9 0 1168,4 8-1168,-26 1 1932,-47 7-1932,-15 8 1257,0-5-1257,0 19 231,0 5-231,0 15 0,0 31 0,0 4 0,0-39 0,0 1 0,0 2 0,0 0 0,0 36 0,0-3 0,0-31 0,0-4 0,0-20 0,0-2 0,0-2 0,7-12 0,17 5 0,41-15 0,-21-5 0,5-1 0,18-2 0,6-2 0,14 1 0,6 0-398,-19 0 1,4 0 0,2 0 397,7 0 0,2 0 0,3 0 0,-17 0 0,1 0 0,1 0 0,0 0-372,1 0 1,1 1-1,0-1 1,-1-1 371,-1 0 0,0-1 0,0 0 0,1 0 0,1 0 0,2-1 0,-1 1 0,-1 0 0,-3-1 0,-1 1 0,0 0 0,-1-1 0,-3 2 0,-1-1 0,1 0 0,0 0 0,3-1 0,2-1 0,-1 0 0,-1 0 0,19 1 0,-1 0 0,1-2 0,-19-1 0,0-2 0,1 0 0,-1-1 0,1 1 0,-1 0 0,0 0 0,-1-1 0,-1 1 0,-1-1 0,0 0 0,-2 0-264,19-2 0,-2 0 0,-1 0 264,-4 2 0,-1 1 0,-4 1-1,-10 3 0,-2 2 0,-3-1 1,20-1 0,-4 1 525,-9 2 1,-5 2-526,29-1 1507,-26 0-1507,-33 7 911,-18 17-911,-15 11 4,0 14-4,0 8 0,0 2 0,0 22 0,0 11 0,0-35 0,0 2 0,0 3 0,0 1 0,0 3 0,0 0 0,0-3 0,0-1 0,0-1 0,0 1 0,0 0 0,0-1 0,0-6 0,0 0 0,-3 2 0,-2 0 0,1-3 0,-1-1 0,0-6 0,1-1 0,0 4 0,1-2 0,-5 20 0,6-11 0,-5-17 0,0-14 0,5-2 0,-13-8 0,6-6 0,-15-3 0,-16-7 0,-19 0 0,12 0 0,-4 0 0,-8 0 0,-6 0 0,3 0 0,-4 0 0,-1 0-352,-7 0 0,-2 0 1,-2 0 351,-11 0 0,-2 0 0,-3 0-469,18 0 0,-1 0 0,-2 0 0,1 0 469,-3 0 0,0 0 0,0 0 0,-2 0 0,-5 0 0,-1 0 0,-1 0 0,1 0 0,0 0 0,-1 0 0,1 0 0,1 0 0,2 0 0,0 0 0,2 0 0,0 0 0,2 0 0,1 0 0,1 0 0,1 0-291,-15 0 1,2 0 0,2 0 290,7 0 0,0 0 0,3 0 0,10 0 0,2 0 0,0 0-60,2 0 1,0 0 0,2 0 59,-21 0 0,1 0 0,-6-1 0,2 2 448,15 2 0,2 1-448,0 0 0,3 1 929,12 3 1,3 1-930,-37 8 1006,24-1-1006,24-7 219,18 6-219,9-6 0,6 8 0,0-1 0,-6 8 0,6 9 0,-8 9 0,8 15 0,-5 17 0,-3 10 0,8-34 0,0 0 0,-3-4 0,0-1 0,-5 46 0,-7-9 0,6-6 0,-6-10 0,8-17 0,-1-8 0,0-16 0,1-1 0,7-7 0,-6-8 0,6 6 0,-15-13 0,-2 5 0,-22 0 0,-10-5 0,-18 5 0,29-2 0,-3-2 0,-6-2 0,-4 0 0,-16 6 0,-4 0 0,-7-6 0,-2 0-208,21 4 1,-1 0 0,0 0 207,-2-4 0,-1-1 0,0 1 0,0 1 0,0 0 0,-1 1 0,-3-1 0,-2 1 0,2-1 0,6 1 0,1 1 0,-1-1 0,-6 0 0,-1 0 0,2 0 0,7-1 0,2 1 0,-2-1 0,-5 1 0,-2-1 0,2 1 0,8-3 0,1 0 0,1 1 0,-1 1 0,1 1 0,0 0 0,-24 1 0,2-1 0,9-3 0,1 2 0,-3 5 0,2 1 0,11-4 0,3 1 0,-1 2 0,3 2 0,-32 8 622,11-8-622,22-2 0,17-7 0,11 0 0,22-7 0,1-17 0,8-3 0,0-21 0,0-2 0,0-23 0,0 25 0,0-4 0,0-15 0,0-5 0,0-17 0,0-4 0,0 29 0,0-1 0,0-1 0,0-7 0,0-2 0,0 3 0,0-21 0,0 0-257,2 19 1,1-2 0,0 2 256,-1 8 0,1 1 0,1-1 0,3-5 0,1-1 0,1 0 0,-1 2 0,1 0 0,-1-1 0,1 0 0,-1-1 0,1 0 0,2-1 0,0 1 0,-2-2 0,-2 0 0,-2-1 0,2 2 0,0 9 0,1 1 0,1-1 0,-2-6 0,1-1 0,0 3-99,5-19 1,0 1 98,-5 23 0,1 0 0,0 1 0,6-14 0,1 4 0,-3 4 0,0 3 0,2 10 0,3 2 0,0 2 0,4 5 0,28-15 0,-13 6 0,1 29 0,-21 2 0</inkml:trace>
  <inkml:trace contextRef="#ctx0" brushRef="#br2" timeOffset="56">13014 8483 24575,'68'-30'0,"-1"0"0,0 0 0,0-3 0,3-3 0,2-1 0,4 0 0,-3 3 0,2 1 0,3-1 0,3 0 0,3-2-1276,-8 4 0,3-2 1,2-1-1,3 0 0,0 0 1,1 1-1,0 0 1276,-7 4 0,0 0 0,1 1 0,1 0 0,1 0 0,0 0 0,1-1 0,0 1 0,-4 1 0,2-1 0,1 1 0,0-1 0,0 1 0,0-1 0,0 1 0,-2 0 0,-1 1 0,14-4 0,-2 0 0,0 0 0,-2 1 0,0 0 0,-1 1 0,-1 0 0,-5 2 0,0-1 0,-1 1 0,0 0 0,-2 2 0,-3 0 0,-2 2 252,8-1 0,-4 0 1,-1 3-1,-4 1 0,-2 1-252,25-5 0,-6 4 0,-10 1 0,-7 3 0,-13 1 0,1-11 0</inkml:trace>
  <inkml:trace contextRef="#ctx0" brushRef="#br2" timeOffset="57">12898 8516 24575,'24'-53'0,"0"0"0,22-23 0,13-1 0,-4 26 0,7 3 0,1-2-290,1-5 1,0-2 0,-1 4 289,-9 12 0,-1 2 0,-4 3 142,8-7 1,-5 5-143,14 4 144,-50 19-144,-52 51 0,-27 25 0,20-19 0,-2 3 0,-3 2-282,-15 15 1,-4 4 0,4 1 281,12-4 0,3 1 0,6-4 0,-4 8 0,11-1 210,8 6 0,23-3-210,47-17 0,24-9 0,-10-13 0,6-4 0,1-2 0,-5-1 0,0 0 0,1-4 0,31 2 0,0 0 0</inkml:trace>
  <inkml:trace contextRef="#ctx0" brushRef="#br2" timeOffset="58">14486 5093 24575,'21'87'0,"0"-1"0,3 1 0,0 0 0,-2 5 0,-2-2 0,-1-5 0,-3-2 0,-2-4 0,-4-2 0,-3-12 0,-7-5 0,-22 24 0,-49-36 0,-12-77 0,23-7 0,6-13 0,14-27 0,12-13-357,11 15 1,4-4 0,3-2 356,0-1 0,4-1 0,7-1 0,11-4 0,8-1 0,7 0 0,-4 20 0,4-1 0,4 2 0,5 3 0,8 4 0,7 4 0,2 1 0,1 2 0,1-2 0,2 1 0,0 3 0,2 5 0,16-4 0,2 6 0,1 8 0,-5 10 0,1 8 0,-1 3-24,-4 1 0,-1 4 0,-2 4 24,16 14 0,-10-1 0,-6-18 0,-73 7 0</inkml:trace>
  <inkml:trace contextRef="#ctx0" brushRef="#br2" timeOffset="59">14139 5655 24575,'84'-7'0,"1"0"0,-1-1 0,6-1 0,1-1 0,6-7 0,-15-4 0,5-4 0,3-4 0,0 0 0,-4 2-668,-10 5 0,-2 0 0,-2 0 0,0 0 0,-2 0 668,10-4 0,-2-1 0,-2 0 0,-5 0 0,2-1 0,-4 0 0,-7 2 524,0-1 0,-8 2-524,10-13 548,-40 58-548,-17 46 0,-3-9 0,0 5 0,0 13 0,1 1 0,-1 2 0,1 0 0,2-3 0,1-1 0,-4 1 0,1-1 0</inkml:trace>
  <inkml:trace contextRef="#ctx0" brushRef="#br2" timeOffset="60">16090 4614 24575,'0'0'0</inkml:trace>
  <inkml:trace contextRef="#ctx0" brushRef="#br2" timeOffset="61">16950 4779 24575,'9'66'0,"0"0"0,0 8 0,-3-1 0,-5-4 0,-2-2 0,1 1 0,0-3 0,0-13 0,0-5 0,0 12 0,15-72 0,25-64 0,4 11 0,9-4 0,-8 16 0,3 0 0,3 4 0,-1 5 0,2 2 0,0 4 0,22-14 0,-1 8 0,-15 17 0,-2 7 0,-6 4 0,-1 10 0,2 16 0,-3 11 0,-6 13 0,-6 10 0,2 23 0,-5 9 0,-3 12 0,-3 3 0,-10-29 0,-1 2 0,3-4 0,12 15 0,2-4 0,-8-12 0,1-4 0,31 19 0</inkml:trace>
  <inkml:trace contextRef="#ctx0" brushRef="#br2" timeOffset="62">19232 4581 24575,'-69'-6'0,"0"1"0,8 20 0,1 8 0,-8 6 0,5 6 0,18 10 0,6 2 0,5-9 0,4-2 0,-4 13 0,62-23 0,35-41 0,-17-5 0,3-4 0,4 2 0,-1-2 0,23-22 0,-1 37 0,-1 2 0,-5 22 0,13 10 0,-37-7 0,2-1 0,6 1 0,4-3 0,26-4 0,5-5 0,-1-1 0,1-10-193,-20-13 1,0-9 0,-2-3 192,-4-1 0,-3-3 0,-5-8 0,-5-13 0,-7-7 0,-3-3 0,-1-1 0,-4-2 0,-6-4 0,-7-8 0,-8-3 0,-1 0 0,-1 3 0,-2 1 0,-4-1 0,-5 2 0,-4 0 0,-4 3 0,-3 9 0,-4 3 0,-4 4 0,-14-11 0,-9 6 0,-9 6 0,-4 10 0,5 18 0,1 8 0,-33-7 0,26 29 0,31 51 0,17 1 0,4 12 0,2 9 0,3 9 0,3 2-277,4 1 1,4 1 0,0 4 276,-4-11 0,-2 3 0,2 1 0,3-4 0,4-8 0,2-1 0,2-2 0,-1-1 0,3 14 0,-1-2 0,0-2-34,-2-5 0,0 0 1,1-7 33,7 6 0,5-8 0,2-5 0,8-9 0,15-16 0,13-15 0,-1-15 0,9-10 0,1-3 0,14-9 0,0 1 0,-1 0 0</inkml:trace>
  <inkml:trace contextRef="#ctx0" brushRef="#br2" timeOffset="63">22457 2414 24575,'-91'13'0,"0"0"0,27 10 0,0 7 0,2 0 0,4-5 0,1 1 0,3 5 0,5 9 0,4 6 0,5 1 0,-6 16 0,11 4 0,11 3 0,17 0 0,32-5 0,16-2 0,10 12 0,12-4-322,-3-25 0,7-3 0,-1 0 322,-5 1 0,-1 0 0,-3 2 0,-1 1 0,-3 2 0,-7 2 118,-3 18 1,-9 3-119,-3 2 0,-16 1 0,-38 2 0,-20-5 0,-9-8 0,-10-8 0,-17-10 0,-6-10 0,2-8 0,3-10 0,15-7 0,7-13 0,-12-42 0,2 2 0,50-2 0,1 0 0</inkml:trace>
  <inkml:trace contextRef="#ctx0" brushRef="#br2" timeOffset="64">23201 1802 24575,'4'71'0,"1"0"0,-1 0 0,1-1 0,2 13 0,1 3 0,0-1 0,-2 0 0,-2-7 0,-2-2 0,0 1 0,1 0-510,3 3 1,0 0 0,1 0 0,-2-4 509,-1 12 0,-1-4 0,0-2 0,-1-11 0,1-2 0,-1-5 327,-2 8 1,0-6-328,-3-6 0,6-23 337,19-57-337,8-34 0,4-17 0,-6 11 0,1-4 0,2-3-209,-2 5 0,2-3 1,1 0-1,0 3 209,6-7 0,0 4 0,1 3 0,-3 6 0,0 4 0,1 3 500,11-8 1,3 11-501,0 24 0,3 8 0,-4-4 0,1 14 0,11 39 0,-1 20 0,0 6 0,-5 10-201,-17-12 0,-4 4 0,0 2 201,-2 2 0,-1 2 0,0-3 0,-2-4 0,0-1 0,0-2 0,15 24 0,2-4 426,-3-5 0,4-8-426,5-20 0,6-10 0,5-10 0,4-11 0,14-15 0,4-15 0,-23-7 0,0-9 0,2-4-403,9-8 0,1-6 0,-4-4 403,-4-8 0,-5-5 0,-2 0 0,-3 3 0,-2-1 0,-9 0 295,1-19 1,-13 0-296,-12 8 0,-14 3 0,-17 22 0,-12 5 0,-17 4 0,-12 10 0,-22 11 0,-8 16 0,20 17 0,-1 9 0,1 2 0,-23 9 0,8 9 0,21 18 0,11 5 0,15-10 0,8-3 1248,4 16-1248,52-28 0,13-32 0,9-16 0,18-28 0,4-12 0,-22 18 0,0 0 0,-5-4 0,13-24 0,-9-1 0,-17 13 0,-8 5 0,-6 6 0,-19 41 0,-9 38 0,-5 40 0,4-34 0,6 0 0,14-2 0,10-4 0,4-7 0,8-7 0,26-4 0,9-11 0,9-10 0,2-17 0,-22-19 0,-2-12 0,-2-7-402,1-5 1,-4-6-1,-4-6 402,-13 6 0,-2-4 0,-4-3 0,-3 1 0,3-19 0,-6 0 0,-2 2 0,-4 13 0,-2 2 0,-4 2 0,-4-19 0,-6 6 0,0 7 0,-2 31 0,-3 93 0,0-2 0,0 11 0,0 1 0,0 11 0,0 4 0,0-1-419,0 3 1,0 1 0,0 1-1,0-1 419,0 3 0,0 0 0,0 0 0,0 1 0,0 5 0,0 1 0,0 0 0,0-4 0,0-11 0,0-1 0,0-3 0,0 0 196,0 15 0,0-2 1,0-3-197,0-10 0,0-2 0,0-4 0,0 6 0,0-4 0,0-6 0,0-6 0,0 5 0,-15-28 0,-11-2 0,-16-1 0</inkml:trace>
  <inkml:trace contextRef="#ctx0" brushRef="#br2" timeOffset="65">27021 1769 24575,'36'-77'0,"1"0"0,14 4 0,10 10 0,14 20 0,8 11 0,-20 14 0,3 5 0,0 2 0,27-5 0,0 9 0,-5 12 0,-7 13 0,-25 11 0,-10 13 0,-7 29 0,-11 14 0,-11-15 0,-5 5 0,-12 1-484,-13-10 1,-11 1 0,-5 1-1,-1-3 484,-8 19 0,-6-3 0,-8-3 0,1-19 0,-7-2 0,-4-4 0,0-2 0,2-6 0,-1-3 0,0-2 0,2 0 0,-8 11 0,3-2 0,0-2 0,6-7 0,1-2 0,3 0 0,-7 15 0</inkml:trace>
  <inkml:trace contextRef="#ctx0" brushRef="#br2" timeOffset="66">28856 2960 24575,'37'-58'0,"0"0"0,7-7 0,2 0 0,-3 2 0,0-1 0,0-2 0,-3 0 0,-9 10 0,-5 3 0,-1-29 0,-17 39 0,-84 21 0,23 38 0,-8 12 0,0-4 0,-5 3 0,2 7-326,2 14 0,3 9 0,2 3 326,1 5 0,3 3 0,6 1 0,11-2 0,6 0 0,4 2 0,5-4 0,4 1 0,7-3 0,5 13 0,18-8 0,28-12 0,19-11 0,-2-20 0,11-8 0,4-4-357,-2-6 1,6-4-1,1-3 1,-1-3 356,-1-3 0,0-4 0,-1-1 0,-2 0 0,13-1 0,-2 0 0,-8-3 0,1-10 0,-9 0 0,20 1 0,-29-12 0,-2-1 0</inkml:trace>
  <inkml:trace contextRef="#ctx0" brushRef="#br2" timeOffset="67">17049 6350 24575,'83'-12'0,"-1"1"0,1-1 0,7-3 0,1 0 0,6-1 0,-26 6 0,3 0 0,3 1 0,1-1 0,2 0-1293,-4-1 1,1 0-1,2-1 1,1 1-1,2-1 1,2 1 1292,-2 0 0,3 0 0,1 1 0,1-1 0,1 0 0,1 0 0,0 0-413,-6 1 1,0-2-1,0 1 1,2 0-1,0-1 1,0 1-1,2 0 1,0 1 412,-3 1 0,1 0 0,1 1 0,0-1 0,1 1 0,1 0 0,-1 0 0,1-1 0,0 0-188,3-1 0,-1-1 0,1 0 0,1 0 0,-1-1 0,2 1 0,-1 0 0,1 0 0,1 1 188,-6 2 0,2 0 0,0 0 0,0 0 0,1 1 0,-1 0 0,1 0 0,0-1 0,0 0 0,-1 0-257,0 0 1,-1 0 0,0-1 0,1 0 0,-1 0 0,0 0 0,1 0 0,-1 0 0,1 0 0,0 0 256,1 0 0,1-1 0,0 0 0,0 1 0,1-1 0,-1 0 0,0 0 0,0 0 0,0 0 0,0 1-79,0-1 1,-1 1-1,1-1 1,-1 1 0,0 0-1,0-1 1,1 1-1,-1-1 1,0 0 0,1 0 78,-1 0 0,1-1 0,0 0 0,0 0 0,0-1 0,0 1 0,-1 0 0,0 1 0,-1 0 0,0 1 26,3 0 0,0 0 1,-1 1-1,0 1 1,-1 0-1,-1 0 1,0 0-1,-1 0 1,-2 0-27,3-1 0,0 1 0,-1-1 0,-1 1 0,-2 0 0,-1 0 0,-1 1 0,-3 1 222,10-1 0,-3 1 0,-2 1 0,-1 0 0,-3 0 1,-1 1-223,2-1 0,-2 0 0,-2 1 0,-3 0 0,-4 0 927,20 0 0,-6 1 0,-5 0-927,17 1 0,-8 2 0,-27 2 0,-5 1 0,32 5 0</inkml:trace>
  <inkml:trace contextRef="#ctx0" brushRef="#br2" timeOffset="68">9310 4895 24575,'-9'55'0,"0"0"0,0 27 0,3 9 0,4-16 0,2 5 0,2 2-561,1-13 0,1 2 0,0 1 0,0-1 561,-1 18 0,0 0 0,2-1 0,4 3 0,2-1 0,0-3 0,-3-11 0,1-3 0,0-1 184,1-2 1,1 0-1,1-4-184,4 14 0,1-4 204,-4-13 1,0-3-205,3 32 0,-9-19 0,-7-16 0</inkml:trace>
  <inkml:trace contextRef="#ctx0" brushRef="#br2" timeOffset="69">8500 6548 24575,'54'41'0,"0"-1"0,-1 1 0,8 9 0,0 3 0,1 0 0,5 2 0,1 0 0,-1-2 0,-4-3 0,-1-2 0,-3-2 0,10 9 0,-6-7 0,-15-20 0,0 1 0</inkml:trace>
  <inkml:trace contextRef="#ctx0" brushRef="#br2" timeOffset="70">10038 6648 24575,'-68'45'0,"0"0"0,13-1 0,-1 4 0,-1 5 0,6-4 0,-1 4 0,-1 2 0,0 1 0,-5 6 0,0-1 0,0 1 0,0-1 0</inkml:trace>
  <inkml:trace contextRef="#ctx0" brushRef="#br2" timeOffset="71">9244 4729 24575,'61'58'0,"-1"0"0,-6-9 0,3 3 0,3 0 0,-7-9 0,1 1 0,3 0 0,5 1-1210,3 0 0,5 1 0,2 1 0,3 0 0,-1 0 1210,-8-6 0,0 1 0,1 0 0,2-1 0,2 1 0,4-1-482,-6-4 1,3-1 0,2-1-1,2 1 1,1 0 0,1-1 0,0 1-1,-1 0 482,2 1 0,0 1 0,1-1 0,0 1 0,1-1 0,1 0 0,1 1 0,1 0-224,-8-6 1,1 1 0,1 0-1,1 0 1,0-1 0,1 1-1,1 0 1,-1 1 0,1-1-1,-2 1 224,3 2 0,-1 0 0,1 0 0,-1 1 0,1 0 0,0 0 0,1 0 0,-1-1 0,1-1 0,1 0-277,1 0 1,1-1-1,1 0 1,0-1 0,0 0-1,0-1 1,0 1 0,1-1-1,-1 1 1,1-1 276,-1 1 0,1 0 0,0 0 0,0-1 0,0 1 0,0 0 0,0-2 0,0 1 0,0-2 0,-1 0-88,-2-2 1,-1-1 0,1 0 0,0-1-1,-1 0 1,1-1 0,-2 0 0,1-1 0,-1 0-1,-1-1 88,3 1 0,0-2 0,-1 0 0,0 0 0,-1-1 0,0 0 0,-1-1 0,-1 1 0,0-1 65,2 1 0,-1 1 0,0-1 0,-1 1 0,-1-2 0,-1 0 0,-1-2 0,-2 0-65,11 0 0,-1-1 0,-1-2 0,-3 0 0,-2-1 0,-2 0 558,17 6 0,-3-1 0,-4-1 0,-5-3-558,2-4 0,-5-4 0,-10 1 1848,-7 3 0,-12 0-1848,-3-2 0,-41 0 0,-16-1 0</inkml:trace>
  <inkml:trace contextRef="#ctx0" brushRef="#br2" timeOffset="72">19414 7541 24575,'0'71'0,"0"1"0,0 0 0,0-5 0,0-1 0,0 3 0,-1 10 0,1 2 0,1-2 0,1-12 0,1-1 0,-1-3 0,-1 19 0,0-6 0,3-18 0,-1-6 0,-3 20 0,0-70 0,0-74 0,-3 6 0,-1-11 0,-1 2 0,-1-6 0,0-2-373,2-1 1,1-2 0,-1 1 372,-2-3 0,-1-1 0,6 1 0,7 2 0,6 2 0,6 2 0,4 11 0,5 3 0,7 3 0,10 0 0,7 3 0,5 8 0,1 11 0,5 7 0,4 6 0,13 5 0,4 7 0,-2 6-129,-13 3 1,-2 5 0,0 10 128,5 12 0,0 11 0,-9 6 0,4 16 0,-14 14 0,-21 3 0,-9 12 0,-11 0-374,-13 1 1,-11 1 0,-9-1 373,1-15 0,-6 1 0,-5-2 0,-5-4 0,-11 2 0,-8-3 0,-3-3 0,-2-5 0,1-7 0,-2-3 0,-1-4 0,0-3 0,-18 5 0,-1-4 0,4-8 0,-13-3 0,9-9 0,-10-1 1029,46-30-1029,68 11 0,39-4 0,18 2 0,7 2 0,8 8-320,-25 5 1,6 6-1,1 4 1,-2 4 319,-2 3 0,-1 3 0,-1 5 0,0 3 0,4 9 0,-1 5 0,0 3 0,-3-1 0,-4 0 0,-1 0 0,-2 1 0,2-2 0,3-1 0,2-1 0,-3-1 0,-5-5 0,-8-3 0,-4-4 0,0-2 0,27 11 0,0 1 0</inkml:trace>
  <inkml:trace contextRef="#ctx0" brushRef="#br2" timeOffset="73">21646 8318 24575,'65'0'0,"-1"0"0,0 0 0,9-2 0,1-2 0,-4-5 0,11-12 0,-4-6 0,8 0 0,-8-8 0,-26-12 0,-10-3 0,8-28 0,-27 5 0,-95 31 0,29 27 0,-4 6 0,-30 3 0,-2 12 0,14 11 0,5 12 0,-4 10 0,11 14 0,21 21 0,10 10 0,6-25 0,1 3 0,4 2-244,4 15 1,6 4 0,4-2 243,4-11 0,4-1 0,4-1 0,2 3 0,5 0 0,8-7 0,8-8 0,8-6 0,5-9 0,7-11 0,5-8 0,3-4 0,8 0 0,2-5 0,1-15 0,5-24 0,0-16 0,-2-4 0,-6 7 0,-2-3 0,-4-7 0,0-15 0,-4-7 0,-6 0 0,-12 12 0,-4 2 0,-2 0 0,13-15 0,-6 3 0,-15 16 0,-4 5 0,14-16 0,-17 40 0,-8 24 0,1 46 0,7 31 365,-15-17 0,0 5-365,7-2 0,-1 0 0,-6-3 0,1-4 0,14 20 0,-8-36 0,23-40 0,-10-35 0,1-15 0,11-1 0,2-6 0,-10 4 0,-1-4 0,2 2 0,18-15 0,3 6 0,-3 6 0,4 9 0,4 17 0,3 13 0,-3 14 0,-2 17 0,6 34 0,-5 20 0,-19-11 0,-4 6 0,-4 3-203,-3 10 0,-5 4 1,1-2 202,2-7 0,0-2 0,-4-3 0,-8 17 0,-1-8 0,25 12 0,-1-37 0,21-107 0,-10 0 0,1-11 0,-13 11 0,-1-6 0,2 0 0,2-1 0,2-1 0,-1 2 0,-7 8 0,-2 2 0,3 3 0,17-13 0,0 5 0,-12 15 0,-2 6 0,28-9 608,-11 41-608,-28 89 0,-6-31 0,-3 7 0,-10 5 0,-4 8 0,2-1 0,5-5 0,2 0 0,2-1 0,4 1 0,2-1 0,3-2 0,5-5 0,0 0 0,0 0 0</inkml:trace>
  <inkml:trace contextRef="#ctx0" brushRef="#br2" timeOffset="74">26673 8483 24575,'-22'60'0,"-1"-1"0,0 0 0,-4 27 0,5-1 0,6 0 0,8-2 0,5-14 0,13-8 0,20-17 0,10-13 0,7-13 0,3-17 0,13-38 0,-6-20 0,-14-3 0,-11-9 0,-13 6 0,-7-5 0,-6 3 0,-8-9 0,-11 4 0,-13 6 0,-10 7 0,-2 19 0,-5 8 0,-8 7 0,1 6 0,-9-5 0,8-2 0,23-11 0</inkml:trace>
  <inkml:trace contextRef="#ctx0" brushRef="#br2" timeOffset="75">27781 8070 24575,'3'72'0,"0"0"0,0 1 0,0 3 0,0 2 0,-1-5 0,-2 16 0,0-5 0,-2-3 0,4-8 0,20 3 0,27-60 0,-10-52 0,0-21 0,11-10 0,-1-8 0,-17 13 0,-2-3 0,0-1 0,-2 5 0,-1 0 0,0 3 0,10-12 0,0 6 0,-5 11 0,2 7 0,40-4 0,-27 47 0,3 14 0,11 20 0,3 11 0,-10-8 0,4 2 0,3-1-410,12 4 0,4-2 0,2-3 410,4-5 0,1-4 0,3-5 0,4-4 0,1-4 0,-1-9 0,-8-11 0,-1-8 0,-7-4 0,12-7 0,-12-11 0,-20-11 0,-15-10 0,-15-3 0,-20 3 0,-57-7 0,-4 28 0,-11 15 0,-14 31 0,-5 21-290,16 1 0,-1 8 0,6 8 290,9 6 0,5 9 0,8 6 0,13-5 0,6 6 0,4 3 0,2-2 0,-5 14 0,5 0 0,13-1 0,17 1 0,14 0 0,9-10 0,5-18 0,8-7 0,10-8 0,7-9 0,11-7 0,4-7 0,2-10-285,-11-10 1,3-8 0,1-6 0,0-4 0,1-1 284,6-3 0,2-3 0,-1-4 0,-1-2 0,-3-3 0,-8 0 0,0-4 0,-3-1 0,-3-2 0,-4-1-70,3-7 1,-3-3 0,-5 1-1,-7 4 70,12-18 0,-18 3 0,-21 13 0,-22 7 0,-46 17 0,-22 12 0,-1 0 0,-7 10 0,10 13 0,-3 10 0,2 5 0,6 3 0,2 6 0,8 5 0,-2 19 0,13 11 0,11-7 0,7 6 0,17-5 0,33 4 0,25-9 0,14-9 0,15-6 0,6-21-438,-10-27 0,5-19 1,2-10-1,2-2 438,-18 9 0,3-2 0,1-3 0,0-4 0,-4-4 0,-4-5 0,-3-8 0,-4-6 0,-2-4 0,-3-4 0,-3 0 0,-2 0 0,-5 3 0,-1-2 0,-4 0 0,-1-2 0,-4 1 0,-2-1 0,0-8 0,-4-1 0,-4 0 0,-2 1 0,-4 0 239,-1-11 1,-6 0 0,-2 1 0,-3 4-240,-2-12 0,-3 4 0,-3 5 88,0 17 1,-1 4-1,-6 7-88,-7 1 0,-6 13 0,-21 8 0,14 73 0,3 25 0,0 17 0,4 12 0,7-3 0,2 10 0,2-1 625,0-2 1,0 0-1,3-2-625,2-8 0,2-3 0,0-4 0,-1 18 0,5-8 752,2-22 0,13-10-752,22-15 0,12-12 0,15-10 0,5-12 0,-1-13 0,0-8 0,-1-1 0,0-1 0</inkml:trace>
  <inkml:trace contextRef="#ctx0" brushRef="#br2" timeOffset="76">21993 10567 24575,'-12'73'0,"0"0"0,0-1 0,0 19 0,2 3 0,2 1 0,5-23 0,1 1 0,1 1 0,0-1-272,-1 1 0,0 0 0,-1-1 0,1-4 272,-1 4 0,0-4 0,0-5 178,-4 6 0,-1-10-178,-1-1 0,0-140 0,5 20 0,2-12 0,0-4-317,2 9 1,0-4 0,0-2-1,0 0 317,0-10 0,0-1 0,0 0 0,0 4 0,0-3 0,-1 3 0,2 4 0,3 5 0,1 3 0,1 6 0,1-1 0,4 8 511,30-15-511,16 93 0,-26 27 0,-2 16 0,0-10 0,1 5 0,-1 5-368,2 17 0,-2 5 0,3-1 368,6-3 0,4-1 0,1-3 0,0-5 0,2-3 0,2-6 419,-3-10 0,3-5 0,3-8-419,29 5 0,4-21 0,-3-24 0,0-24 0,-20-15 0,0-15 0,-6-4-309,-4-2 0,-5-6 0,-4-3 309,1-16 0,-5-4 0,-4 3 0,-8 20 0,-4 3 0,-1 2 0,6-18 0,-2 7 0,9-14 1125,-2 73-1125,-5 86 0,-15 6 0,-4 13 0,1-10 0,0 6 0,-2 0-308,-1-20 1,-1 0-1,-1 0 1,2 2 307,-1 4 0,0 1 0,3 0 0,4-4 0,8 10 0,5-4 0,10-6 0,8-9 0,7-6 0,7-6 0,12-9 0,1-1 0,0 0 0</inkml:trace>
  <inkml:trace contextRef="#ctx0" brushRef="#br2" timeOffset="77">25301 11195 24575,'-78'-41'0,"0"-1"0,0 8 0,-2 17 0,19 30 0,0 14 0,3 3 0,-19 8 0,7 7 0,4 7 0,8 4 0,22-11 0,8-2 0,4 16 0,61-38 0,14-7 0,25 8 0,2-29 0,4-8 0,-26 6 0,-4-2 0,25-15 0,-7 11 0,-42 15 0,3 59 0,-7 7 0,-10-12 0,5 1 0,6-11 0,7-6 0,6-9 0,6-8 0,22-2 0,6-14 0,8-30 0,2-16 0,-18 6 0,1-5 0,-3-7-367,0-12 1,-4-7-1,-3-3 367,-2-5 0,-2-4 0,-7 0 0,-8 4 0,-5-1 0,-4 0 0,-4 0 0,-5 0 0,-4 1-66,-6 6 0,-4 1 0,-1 1 66,-2-23 0,-2 6 0,1 17 0,0 7 0,0-17 0,-7 38 0,-3 30 1088,-6 75-1088,6 7 0,3 15 0,3-12 0,1 6 0,1 7-453,0-16 0,0 5 0,1 4 0,0-1 0,0-3 453,0 9 0,1-1 0,1-1 0,-1 0 0,-1 3 0,0 1 0,0-1 0,4-4-188,3 12 0,4-4 0,3-8 188,5 6 0,8-9 0,15-2 0,8-9 0,2-26 0,-1 0 0</inkml:trace>
  <inkml:trace contextRef="#ctx0" brushRef="#br2" timeOffset="78">26078 11212 24575,'67'-13'0,"0"1"0,-1 0 0,8-1 0,2 0 0,2 2 0,12 5 0,4 2 0,-2-2-402,-7-4 1,0-2-1,-4 1 402,-9 2 0,-3 0 0,-4-1 0,17-9 0,-9-1 394,13-5-394,-24-8 199,-45-8-199,-10-16 0,-7-3 0,0-6 612,0 16-612,-7 24 0,-17 11 0,-11 15 0,-22 37 0,23-3 0,2 8 0,-4 20 0,4 10 0,10-12 0,3 4 0,1 1-147,2 4 0,3 1 0,2 0 147,3-1 0,3-2 0,1 0 0,-5 23 0,11-8 0,17-22 0,13-11 0,10-15 0,10-11 0,9-16 0,10-11 0,1-7-384,5-11 1,0-9-1,1-4 384,6-2 0,2-3 0,-7-6 0,-10-6 0,-5-5 0,-5 1 0,-11 9 0,-3 0 0,-8-1 0,-3-21 0,-9 0 208,-3 15 0,-15 5-208,-66-19 0,-14 32 0,19 33 0,-2 6 1176,-34-3-1176,40 36 0,26 47 0,24-22 0,7 7 0,9 17 0,2 2 0,-7-10 0,0-1 0,5 3 0,-3-4 0,-12-21 0,-2-5 0,1 32 0,22-48 0,19-42 0,12-19 0,21-16 0,6-13-360,-27 15 1,3-6-1,0-2 1,-2-1 359,-2 1 0,0-1 0,-2-1 0,-2-1 0,11-18 0,-4-1 0,-6 2 0,1-7 0,-8 4 0,-7 6 0,-7 5 0,-10-8 0,-11 37 0,-16 81 0,4 15 0,1 14 0,0-13 0,0 4 0,5 3 214,9 14 0,6 3 0,2-3-214,-3-9 0,1-3 0,8-2 0,13-1 0,8-4 0,2-7 0,6 2 0,7-12 0,26-6 0,3-22 0,-26-29 0,-1-13 0,14-11 0,0 0 0</inkml:trace>
  <inkml:trace contextRef="#ctx0" brushRef="#br2" timeOffset="79">29154 10220 24575,'74'49'0,"1"1"0,-1-1 0,0 1 0</inkml:trace>
  <inkml:trace contextRef="#ctx0" brushRef="#br2" timeOffset="80">30890 11460 24575,'-50'-56'0,"-1"1"0,1-1 0,-1 0 0,-4 9 0,-3 2 0,-1 5 0,-1 11 0,-7 10 0,-1 12 0,0 3 0,-1 1 0,1 3 0,2 3 0,-16 7 0,8 2 0,-16 9 0,50 34 0,77-41 0,21-6 0,1 8 0,5-3 0,3-13 0,6-7 0,-5-1 0,6 0 0,-5-2 0,-7 1 0,-6 0 0,5-6 0,-4 52 0,-25 17 0,-2 11 0,5 10 0,5 3-193,-1-14 0,5 2 0,4-5 193,-1-11 0,3-5 0,5-8 0,12-7 0,5-9 0,1-6 0,-4-5 0,2-6 0,0-10 0,12-20 0,1-13 0,-5-5 0,-12 3 0,-4-3 0,-4-7 0,0-9 0,-4-7 0,-7-4-337,-9-8 1,-7-5 0,-6 1 336,-5 8 0,-4 0 0,-3-1 0,-1-14 0,-3-2 0,-2 2 0,-3 6 0,-2 1 0,-4 3 0,-3 11 0,-3 1 0,-4 3 0,-6-22 0,-8 9 0,-6 23 0,-6 11 0,-31-4 0,21 54 0,1 17 0,3 26 0,6 16 0,4 0 0,2 9 0,4 4-390,9-9 1,5 3 0,2 3 0,1 3 389,2-3 0,1 3 0,1 3 0,1-1 0,2-3 0,1 13 0,2-3 0,1 0 0,0 2 0,-2-13 0,1 2 0,-1 0 0,1-1 0,2-4 24,1 6 1,1-3 0,2-2 0,3-3-25,4 11 0,3-3 0,4-5 0,11 14 0,8-12 0,6-26 0,0-12 0,9-5 0,14-33 0,-24-19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0-05-27T11:29:25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8273 0,'0'17'78,"-18"-17"-62,0 18 15,1 0-16,-107 52 1,89-52 0,17 17-16,-52 18 15,-1 17 1,54-70 0,-1 53-1,-35 0 1,18 0-1,-18 0 1,53 0 0,-53 0-1,35 0 1,-17 17 0,0 36 15,17-18-16,18 1 1,-35 17 0,35-36-1,-18 18 1,18-17 0,0-1-1,0 1 1,0-1-1,0 54 1,18-36 0,17 0-1,18 1 1,-53-72 0,18 1-1,17 17 16,18 18-15,-18-18 0,0 1-1,1-1 1,-1 0 0,0-17-1,0-1 1,-17-17-1,0 0 1,17 0-16,124 0 16,-18 0-1,-18 0 1,1-35 0,-89 17-1,18 1 16,0-36-15,-53 35 0,53-35-1,-36-17 1,36-36 0,-35 0-1,0 53-15,17-17 16,-17-19-1,-18 54 1,0 18 0,0-36 15,0 35-15,0 0-1,0 1 16,0 34 204,-36 36-220,19-35 1,-1 17 0,18-17-16,-18-1 15,1-17 1,17 18 156,-18 0-172,18-1 15,-70 72-15,34-54 32,19 0-17,-1-17 1,0-18 187,18-18-187,0-52-1,0 34 1,0 1 0,0 0-1,0-1-15,0 19 31,18-1-15,0 1 0,-1-19-1,1 19 1,-18-1 0,18-17 15,17 17-16,-18 18 564</inkml:trace>
  <inkml:trace contextRef="#ctx0" brushRef="#br0" timeOffset="1126.09">2205 9719 0,'53'53'172,"-36"0"-172,1-18 16,35 106-1,-18-70 1,-35-36 0,18 0-1,-18 1 1</inkml:trace>
  <inkml:trace contextRef="#ctx0" brushRef="#br0" timeOffset="2455.66">1041 7214 0,'0'36'62,"0"87"-46,17 1-16,-17 34 15,36 89 1,-19-106 0,1-35-1,0-53-15,-18-88 157</inkml:trace>
  <inkml:trace contextRef="#ctx0" brushRef="#br0" timeOffset="3903.66">1076 7267 0,'18'-17'46,"70"34"-46,-71 36 16,125 141 0,-1 0-1,-36-53 1,-52-35 0,-35-88-1,0 17 1,-18-17-16,17-1 31,1-52 250,-18-71-281,18 53 16,-18-70 0,53-106-1,-18 52 1,-18 1-1,-17 123 1,0 18 0,0 17-1,0 0 1,0 1 15,0-36-15,0 35-1,0-17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26T16:24:02.706"/>
    </inkml:context>
    <inkml:brush xml:id="br0">
      <inkml:brushProperty name="width" value="0.10583" units="cm"/>
      <inkml:brushProperty name="height" value="0.10583" units="cm"/>
      <inkml:brushProperty name="color" value="#FF0000"/>
    </inkml:brush>
    <inkml:brush xml:id="br1">
      <inkml:brushProperty name="width" value="0.10583" units="cm"/>
      <inkml:brushProperty name="height" value="0.10583" units="cm"/>
      <inkml:brushProperty name="color" value="#3165BB"/>
    </inkml:brush>
    <inkml:brush xml:id="br2">
      <inkml:brushProperty name="width" value="0.10583" units="cm"/>
      <inkml:brushProperty name="height" value="0.10583" units="cm"/>
    </inkml:brush>
    <inkml:brush xml:id="br3">
      <inkml:brushProperty name="width" value="0.10583" units="cm"/>
      <inkml:brushProperty name="height" value="0.10583" units="cm"/>
      <inkml:brushProperty name="color" value="#57D200"/>
    </inkml:brush>
  </inkml:definitions>
  <inkml:trace contextRef="#ctx0" brushRef="#br0">8864 5738 24575,'-70'41'0,"0"-1"0,13-2 0,-3 2 0,-1 3 0,-11 8 0,-3 2 0,-2 3 0,9-5 0,0 2 0,-3 2 0,0-1 0,10-8 0,-1-1 0,-1 1 0,0 0 0,0-1 0,-1 0 0,1 0 0,-1 0 0,0 0 0,1-1 0,0 0 0,0-1 0,0 0 0,0 0 0,1-1 0,-15 10 0,0 0 0,1-1 0,1 0 0,3-2 0,1-1 0,0 0 0,2 0 0,3-3 0,1-1 0,1 0 0,1 1 0,-12 12 0,2 0 0,5 0 0,10-6 0,4 0 0,2 0 0,4-3 0,1 2 0,1-1 0,2-1 0,1 0 0,3-3 0,-5 4 0,4-2 0,1-4 0,0 0 0</inkml:trace>
  <inkml:trace contextRef="#ctx0" brushRef="#br0" timeOffset="1">5424 8450 24575,'76'5'0,"0"-1"0,-6-1 0,3 0 0,5-1 0,-5-2 0,3 0 0,2 0 0,4 0-1099,-6 0 0,2 0 1,2 0-1,2 0 0,0 0 1099,8-1 0,1 0 0,1-1 0,2 0 0,2 0-516,-6 0 1,1 0 0,2-1 0,1 0 0,0 0 0,1 0 515,-10 0 0,-1 1 0,2-1 0,-1 0 0,2 0 0,0 1 0,2-1 0,-6 1 0,2 0 0,0 0 0,2 0 0,-1 0 0,1 0 0,-1 0 0,0 0-219,0-1 0,0 1 1,0-1-1,0 0 0,0 1 1,0-1-1,1 0 1,-1 0 218,2 0 0,1 0 0,0 0 0,0-1 0,0 1 0,0 0 0,-1-1 0,0 1 0,-2 0 0,0 0 0,0 0 0,-1 0 0,1 0 0,-1-1 0,-1 0 0,0 0-273,9-3 0,0-1 1,0 0-1,-1-1 1,-1 1-1,-1 1 1,-3 0 272,4 3 0,-2 0 0,-1 2 0,-2-1 0,-3 0 0,-1-3 171,0-2 1,-1-2-1,-3 0 1,-3 0 0,-6 2-172,15 1 0,-7 2 0,-8-1 1299,-2 0 1,-13-5-1300,-6-18 0,-33 1 0,-15-21 0</inkml:trace>
  <inkml:trace contextRef="#ctx0" brushRef="#br0" timeOffset="2">9327 5771 24575,'80'-14'0,"1"1"0,-16 6 0,3 1 0,5 4 0,-1 3 0,5 4 0,3 0 0,2 1-1366,-8-3 1,2 1-1,2 0 1,3-1-1,3 1 1366,-9-1 0,4-1 0,2 1 0,1-1 0,2 1 0,0-1 0,0-1-507,6 1 0,0 0 1,2-1-1,0 0 0,1 0 1,1 0-1,2-1 507,-13 0 0,1 0 0,0-1 0,2 1 0,1-1 0,-1 0 0,1 0 0,0-1 0,-1 0 0,1 0 0,1 0 0,-1-1 0,1 0 0,0-1 0,0 1 0,-1-2 0,1 1 0,-1-1 0,-1 0 0,1-1 0,-1 0 0,-1-1 0,1 0 0,0 0 0,-1 0 0,1 0 0,-1 0 0,-1 1 0,0 0 0,0 0 0,0-1 0,-1 1 0,0 0 0,0 0 0,0 0 0,-1 0 0,5 0 0,1-1 0,-1 1 0,0-1 0,-1 1 0,-1 0 0,0 1 0,-1 0-30,4 2 1,0 0 0,-1 0 0,-1 1 0,-1 1 0,-1 0-1,-2 0 30,5 0 0,0 1 0,-3 0 0,0 0 0,-3 1 0,-2-1-151,1 0 0,-3 0 1,-1 0-1,-2 0 1,-2 0 150,5 0 0,-1 0 0,-4 0 0,-2 0 685,7 0 0,-5 0 1,-4 0-686,11 0 0,-9 0 4333,18 0-4333,-55 7 3385,-25-5-3385,-25 20 1559,-1-4-1559,-22 8 0,-10 4 0,-14 6 0,-8 3 0,-1 0 0,-6 2 0,-3 2-534,14-8 0,-3 0 0,0 1 0,-2 1 534,-4 6 0,-2 2 0,0 1 0,0 0 0,15-8 0,0 0 0,0 0 0,-1 1 0,-1-1-481,-6 4 1,-2 0-1,0-1 1,0 1-1,0-1 481,5-2 0,1 0 0,-1-1 0,0 0 0,-3 1 0,4-3 0,-3 0 0,0 1 0,-1 0 0,1-1 0,3-1 0,-2 2 0,1-2 0,2 0 0,-1 1 0,-1 1 0,-9 4 0,-2 2 0,-1 1 0,2-2 0,2-1 0,-7 3 0,2-2 0,2 0 0,-1-1-320,-1 1 1,0 0-1,1-1 1,2-2 319,10-6 0,1-2 0,2 0 0,3-1-54,-9 4 1,4 0 0,2-3 53,-14 4 0,6-4 0,15-6 0,2-2 0,4-7 0,-1 1 0</inkml:trace>
  <inkml:trace contextRef="#ctx0" brushRef="#br0" timeOffset="3">13246 8152 24575,'-32'83'0,"-1"0"0,13-23 0,2 3 0,5 1 0,9 10 0,6 4 0,0 0-654,-2 5 0,-1 2 1,2 0 653,1 1 0,0 0 0,1 2 0,0-17 0,1 3 0,0-1 0,2-3 0,4 7 0,2-3 0,-1 1 0,-2 11 0,-1 2 0,2-3 0,4-14 0,3-2 0,-2-1 0,-1-2 0,-1 1 0,3-2 0,3-2 0,1 0 0</inkml:trace>
  <inkml:trace contextRef="#ctx0" brushRef="#br0" timeOffset="4">18058 5722 24575,'-14'48'0,"0"1"0,2 10 0,2 5 0,6-3 0,3 5 0,-1 2-798,-1 4 1,1 1 0,-2 4 797,-1-6 0,-1 2 0,-1 2 0,1 0-357,-1 3 0,0 0 0,1 1 1,0 0 356,1 4 0,0-1 0,1 2 0,0 2-208,-1-11 1,1 2-1,-1 1 1,1 0 0,0-2 207,-1 12 0,1-2 0,0 0 0,0 1 0,0 5 0,0 1 0,-1 0 0,0-3-217,-1-12 0,-1-2 0,1-2 0,1-1 217,1 15 0,1-2 0,1-3 226,-1-8 0,0-1 0,1-4-226,2 15 0,0-3 0,0 0 0,0-1 0,0-6 0,0-1 0</inkml:trace>
  <inkml:trace contextRef="#ctx0" brushRef="#br0" timeOffset="5">5474 8467 24575,'13'86'0,"1"0"0,-5-12 0,-1 2 0,-3 0 0,-3-4 0,-3-1 0,0 3-784,1 16 1,0 3 0,0 0 783,2-4 0,0-1 0,2-1 0,0-6 0,2-2 0,0 0 0,2 5 0,1 0 0,0-2 0,0-9 0,0-2 0,-1 0 0,-2 3 0,0 1 0,-2 0 0,-1 2 0,0 0 0,-2 1 0,-1-1 0</inkml:trace>
  <inkml:trace contextRef="#ctx0" brushRef="#br0" timeOffset="6">5523 11294 24575,'63'-12'0,"0"0"0,0 0 0,9 0 0,1 2 0,3 2 0,9 6 0,2 3 0,5 0-1429,-5 0 0,4-1 0,3 1 0,2-3 1429,-7-1 0,2-1 0,3-1 0,1 0 0,1 0-476,-8 1 0,1 0 1,1 0-1,2 0 1,0-1-1,1-1 476,-8-1 0,2-1 0,0 0 0,1-1 0,0 0 0,0 1 0,-1 0 0,-1 0 0,-1 1 0,1 0 0,-1-1 0,1 1 0,-1 0 0,1-1 0,0 0 0,0 0 0,0 0 0,1 0 0,-1-1 0,0 1 0,-1 0 0,-1 1 0,-1 0 0,1-1 0,-1 1 0,-1 0 0,0 1 0,-1-1 0,8-1 0,0 1 0,-1-1 0,-1 1 0,0 0 0,-1 0 0,-5 0 0,1 0 0,-2-1 0,0 1 0,0 0 0,-2 0 72,10-1 1,0 0-1,-2 0 1,-1 0-1,-2 0-72,9-2 0,-2 0 0,-3 0 0,-3 1-109,8 0 0,-5 1 0,-4 0 109,-15-1 0,-4 1 0,-4 1 1062,9 2 0,-6 1-1062,25-11 3868,-46 13-3868,-3-5 1997,1 7-1997,19 0 546,24 0-546,1 0 0,6 0 0,-14-8 0,-18-1 0,-10-7 0,-15-1 0</inkml:trace>
  <inkml:trace contextRef="#ctx0" brushRef="#br0" timeOffset="7">13510 11146 24575,'57'-46'0,"0"0"0,-6 11 0,3 1 0,3-2 0,8-6 0,2-2 0,3 0-846,-8 8 1,2 0 0,2 0 0,-1-2 845,5-4 0,-1-2 0,2 0 0,0 2 0,3 1 0,0 2 0,1 0 0,0 0 0,3-2 0,0 0 0,1 0 0,0 0-388,3 0 1,1-1 0,0 1 0,0 0 387,0-1 0,0 1 0,0-1 0,1 0 0,-14 6 0,1 0 0,0-1 0,-1 1 0,0 0 0,13-6 0,-2 0 0,1 1 0,-1-1 0,2 1 0,1-1 0,-2 1 0,-2 0 0,-9 3 0,-2 1 0,-1 0 0,0 0 113,-3 2 0,0 0 0,-2 0 0,-3 0-113,6-4 0,-5-1 0,-2 2 0,18-13 0,-7 3 0,-18 10 0,-7 2 1510,14-13-1510,-26 15 0,-25 11 0,-18 6 0</inkml:trace>
  <inkml:trace contextRef="#ctx0" brushRef="#br0" timeOffset="8">18124 8715 24575,'0'0'0</inkml:trace>
  <inkml:trace contextRef="#ctx0" brushRef="#br1" timeOffset="9">10881 1455 24575,'-5'58'0,"1"0"0,0 6 0,0 2 0,4 15 0,0 2 0,0-6 0,0 2 0,0 14 0,0 0 0,0-14 0,0 0 0,0 9 0,0 4-333,0-27 0,0 2 1,0-1 332,0-1 0,0 0 0,0 0 0,0 3 0,0 0 0,0 0 0,0-5 0,0 0 0,0 0 0,0 3 0,0 1 0,0-1 0,0 27 0,0-1 0,0-1 0,0-2 0,0-6 0,0-2 163,0-9 1,0-1-164,0 7 0,0-2 83,0-8 0,0-1-83,0 7 0,0-1 0,0-13 0,0-1 0,0 10 0,0-2 252,0-15 1,0-1-253,0 9 0,0 1 0,0-6 0,0-1 0,0 0 0,0 0 0,0 4 0,0-2 0,0 30 0,0 2 0,-7-29 0,-17-2 0,-11-7 0</inkml:trace>
  <inkml:trace contextRef="#ctx0" brushRef="#br1" timeOffset="10">12485 1455 24575,'23'59'0,"0"0"0,-2 1 0,-5 1 0,-14 3 0,-4 3 0,2 7 0,0 2 0,0 7 0,0 1 0,0 9 0,0 2-282,0-30 1,0 1-1,0 1 282,0 3 0,0 0 0,0 0 0,0-1 0,0 1 0,0-2 0,0-2 0,0-1 0,0 1 0,0 4 0,0 1 0,0-1 0,0-2 0,0 0 0,0 0 0,0 4 0,0 0 0,0-1 0,0-7 0,0-1 0,0-1 0,0 28 0,0 0 0,0-27 0,0 1 0,0-1 0,0 26 0,0 0 72,0 2 0,0-2-72,0-13 0,0-3 0,0-6 0,0-2 0,0-3 0,0-1 0,0 1 0,0-1 0,-1-2 0,2 0 317,2-1 0,1 0-317,-3-4 0,0-2 67,6 40-67,-7-9 0,0-10 0,0-14 0,0 27 0,-14-29 0,-5 22 0</inkml:trace>
  <inkml:trace contextRef="#ctx0" brushRef="#br1" timeOffset="11">10881 5606 24575,'0'73'0,"0"17"0,0-3 0,0-38 0,0-1 0,0 35 0,0-8 0,0-9 0,0-9 0,0-22 0,0-4 0,-22 8 0,-13-2 0,-24 20 0</inkml:trace>
  <inkml:trace contextRef="#ctx0" brushRef="#br1" timeOffset="12">10749 6482 24575,'23'48'0,"0"0"0,0 3 0,-2-1 0,3 18 0,-5-24 0,4 2 0,5 0 0,3 0 0,-2 0 0,0 0 0,4 3 0,-1-1 0,-6-5 0,-1-1 0,5-1 0,-3 0 0,8 33 0,4-23 0,-21-3 0,6-22 0,-15-2 0,6-15 0,-6-2 0,8-7 0,-1 7 0,1 3 0,14 14 0,-4 9 0,14 1 0,-8 7 0,-15-8 0,4-7 0,-12 12 0,21-3 0,4 15 0</inkml:trace>
  <inkml:trace contextRef="#ctx0" brushRef="#br1" timeOffset="13">12667 6168 24575,'-33'41'0,"0"-1"0,-1 5 0,2 2 0,-1 2 0,-1 3 0,-5 9 0,-2-1 0,3-8 0,-2-1 0,-8 6 0,-1 0 0,10-4 0,1 1 0,-4-1 0,3 2 0,8-1 0,3 0 0,-2 0 0,3-1 0,9-3 0,1-1 0,-14 28 0,15-5 0,6-37 0,-19 11 0,1-11 0</inkml:trace>
  <inkml:trace contextRef="#ctx0" brushRef="#br1" timeOffset="14">11261 2232 24575,'9'49'0,"-1"0"0,5 4 0,5 2 0,8 7 0,5 1 0,11 8 0,8-2 0,10-1 0,5-2 0,-20-23 0,3-1 0,0-2 0,3-3 0,2-2 0,0-1 0,26 17 0,0-4 0,-7-9 0,-1 1 0,-2 3 0,-8 4 0,-19-3 0,-7 4 0,-3 4 0,-8 7 0,-8 28 0,-16 4 0,-24-14 0,-11 1 0,8-13 0,-1 0 0,1 0 0</inkml:trace>
  <inkml:trace contextRef="#ctx0" brushRef="#br1" timeOffset="15">11245 3870 24575,'33'86'0,"-4"-39"0,4 1 0,4 18 0,4 1 0,13-3 0,7-3 0,1-6 0,1-2 0,-1 1 0,1-3 0,3-12 0,-1-1 0,-9 6 0,-2 0 0,-2-11 0,-5 2 0,-10 10 0,-8 6 0,-7 4 0,-11 5 0,-19 24 0,-13 5 0,3-21 0,-1-1 0,1 0 0</inkml:trace>
  <inkml:trace contextRef="#ctx0" brushRef="#br1" timeOffset="16">11113 5325 24575,'17'44'0,"0"0"0,9 2 0,2 2 0,-4 12 0,3 3 0,15 0 0,6-1 0,0-2 0,5-3 0,14-1 0,4-5 0,-3-5 0,0-2 0,-4-6 0,-1-1 0,-1 2 0,-5 3 0,-14 4 0,-9 5 0,-4 12 0,-8 7 0,-7-4 0,-5 5 0,-6-4 0,-12 1 0,-6-2 0,0 10 0,1 0 0</inkml:trace>
  <inkml:trace contextRef="#ctx0" brushRef="#br1" timeOffset="17">11245 1389 24575,'53'36'0,"0"-1"0,1 1 0,22 14 0,2-9 0,-5-24 0,1-8 0,4 4 0,2-2 0,4-5 0,-1-3 0,-3 2 0,-2-2 0,-9-2 0,-6-2 0,29-7 0,-35-16 0,-33 4 0,-16-26 0,-8 11 0,-30-22 0,-21-1 0,4 30 0,-6 4 0,-4-1 0,-3 2 0,-9 5 0,-2 3 0,-2 5 0,-3 2 0,-8-1 0,-4 3-157,22 6 1,-1 2 0,1 4 156,3 3 0,1 3 0,0 5 0,-3 5 0,1 4 0,5 9 0,8 10 0,6 7 0,7 7 0,10 10 0,9 7 0,4 3 0,6 11 0</inkml:trace>
  <inkml:trace contextRef="#ctx0" brushRef="#br1" timeOffset="18">11708 2828 24575,'4'76'0,"1"0"0,-1 1 0,-1-1 0,-2-10 0,-2 0 0,1 14 0,0 4 0,0-22 0,0 2 0,0 1-339,0-1 1,0 0-1,0 2 339,0 11 0,0 2 0,0-1 0,0-5 0,0-1 0,0 1 0,2 9 0,1 1 0,0 0 0,0 0 0</inkml:trace>
  <inkml:trace contextRef="#ctx0" brushRef="#br1" timeOffset="19">11691 314 24575,'9'51'0,"1"-1"0,-2 17 0,-2 10 0,-4-14 0,-2 8 0,-1 3 0,0 1-225,1 5 0,0 3 0,0 0 0,0-4 0,0 10 1,0-4-1,0-2 0,0-12 0,0 0 0,0 0 0</inkml:trace>
  <inkml:trace contextRef="#ctx0" brushRef="#br1" timeOffset="20">11724 5424 24575,'-4'80'0,"-1"0"0,1-3 0,1 0 0,2 0 0,2 0 0,-1 13 0,0 2-463,0-23 1,0 1 0,0 1 462,0 5 0,0 1 0,0 1-416,-2 10 1,-1 2-1,0 1 416,1-2 0,-1 0 0,-1 3 0,1-17 0,-2 1 0,1 1 0,0 0 0,-1-3 0,1 1 0,0-1 0,0 0 0,1 1 0,1 0 0,0 0 0,0-2 0,-1 17 0,1-1 0,0 0 0,1 1 0,2 0 0,-1-1 0,-2-8 0,-1-1 0,0-1-2,0-3 0,0-1 1,0 0 1,0-1 0,0 0 0,0-1 0,0-2 0,0 0 0,2 0 0,0-1 0,1-1 0,1 1 0,-1 4 0,0 1 0</inkml:trace>
  <inkml:trace contextRef="#ctx0" brushRef="#br2" timeOffset="21">8186 1720 24575,'41'83'0,"0"1"0,-7-31 0,4-1 0,2-1 0,6 2 0,3-1 0,5-2-987,15 0 1,6-3 0,3-1 986,-13-8 0,0 0 0,3-1 0,3-1-573,9 0 0,3-1 1,3-1-1,1 0 573,-12-4 0,2 0 0,0-1 0,2 1 0,1-2-298,4 2 0,2-1 0,0 0 1,2-1-1,1 0 298,-10-5 0,2 1 0,0-1 0,1-1 0,0-1 0,0 0-429,1-1 1,1-1-1,0 0 1,0-2 0,1 0-1,0-3 429,4-1 0,0-1 0,0-2 0,1-2 0,0 0 0,0 0 0,1-1 0,0-1 0,1 0 0,-1-1 0,0-1 0,1-1 0,-2 1 0,0-1 0,1 0 0,-1-1 0,0-3 0,-1-2 0,-3-4 0,1-2 0,-1-2 0,0-1 0,-2-1 0,-1-1-145,11-3 1,-1 0-1,-1-1 1,-2-3-1,-3-4 145,-8-1 0,-3-3 0,-1-3 0,-2 0 0,-1-1 196,9-6 0,-1-2 0,-4-1 0,-3 0-196,9-9 0,-4-1 0,-6-1 603,-12 5 1,-4-2-1,-5-3-603,-8-4 0,-5-3 0,-5-1 0,4-19 0,-10-2 0,-10-7 0,-8-2 1500,-1 11 0,-9 2-1500,-19-2 0,-13 4 0,-9 14 0,-10 5 0,-15-3 0,-9 8 0,18 21 0,-3 5 0,0 0 646,1-2 0,-1 0 0,-2 1-646,-7 1 0,-1 0 0,-1 3 0,5 2 0,-1 1 0,1 2 0,-2 0 0,0 2 0,1 2 0,-20 3 0,2 4 668,5-2 1,5 3-669,19 6 0,4 0 539,-35 0-539,46 0 2,11 0-2,21-7 623,25-2-623,25-7 0,14 0 0,15 3 0,9-1 0,-3-3 0,7-3 0,0 2-188,-5 5 0,0 2 1,-2-2 187,-2-5 0,-1-2 0,-2 3 0,23 3 0,-8 0 0,-26-2 0,-13 1 0,-18 6 0,-120 9 0,14 8 0,-9 8 0,14 2 0,-2 4 0,0 2-181,1 2 1,2 1 0,3 7 180,12 4 0,3 5 0,2-1 0,-25 12 0,10 2 274,29-3 0,8 0-274,5-7 0,10-2 0,30 39 0,40-42 0,22-7 0,-9-6 0,6-4 0,6-2 0,-3-6 0,4-4 0,4 0 0,-1-1 0,7 1 0,0 0 0,0 0 0,0 0 0</inkml:trace>
  <inkml:trace contextRef="#ctx0" brushRef="#br2" timeOffset="22">16652 1587 24575,'5'77'0,"-1"-1"0,0 11 0,0 2 0,-1 1 0,1 0 0,-1-23 0,0 2 0,0-4 0,2 13 0,-1-4 0,1-1 0,-2-4 0,-3-17 0,0-5 0,0 10 0,0-41 0,0-106 0,0 10 0,0-10 0,0 12 0,0-3 0,0-1-250,0-1 1,0 0 0,0 1 249,-2 5 0,-1 1 0,0 3 0,0-18 0,-3 4 0,-2 5 0,0 6 0,2 22 0,3 8 0,3-1 0,31 54 0,20 35 0,-11 0 0,3 6 0,6 5 0,1 4 0,-9-5 0,0 3 0,0 0 12,1-1 1,0-1-1,1 2-12,8 8 0,2 1 0,-3-2 0,-8-9 0,-3-2 0,2-2 0,21 15 0,-3-5 0,-23-17 0,-4-3 0,23 10 0,-29-23 0,-10-63 0,-7-18 0,-3-13 0,-2 5 0,-2-6 0,1-3-264,2-16 1,1-4 0,0-2 263,-1 19 0,2-3 0,-1 1 0,0 2 0,-2-15 0,-1 2 0,1 2-77,1 2 0,0 0 0,-1 7 77,-5-4 0,2 4 0,15 4 0,5 3 0,2 11 0,0 0 0</inkml:trace>
  <inkml:trace contextRef="#ctx0" brushRef="#br2" timeOffset="23">6664 843 24575,'-9'87'0,"5"-22"0,1 11 0,2 7 0,1 11 0,1 3-998,-1-10 0,1 4 0,-1 1 0,-1-2 998,-2-7 0,-1-2 0,0 0 0,0 3 0,2-7 0,0 2 0,0 2 0,0-2 0,-1-2 0,-2 7 0,-2-3 0,0-1 0,2 2 0,2 6 0,0 1 0,2 0 0,-1 0 0,0 0 0,0 1 0,0-1 0,1-3 0,0-9 0,1-3 0,0-1 0,1 1 83,-1 2 1,0 0 0,0-1 0,0-4-84,0 0 0,0-4 0,0-1 424,0 31 0,0-7-424,0-31 0,0-8 0,0 21 0,-45-48 0,-10-17 0</inkml:trace>
  <inkml:trace contextRef="#ctx0" brushRef="#br2" timeOffset="24">5457 3621 24575,'61'26'0,"-1"0"0,14 13 0,1 8 0,-17-1 0,0 6 0,3 1-727,9 2 1,2 1 0,-1 0 726,-8-1 0,-1 1 0,0-1 0,2-3 0,-1 0 0,-3 0 159,-10-5 1,-3 0 0,-2 0-160,15 16 0,-4-1 0,-7 3 0,-1-1 0,1-9 0,-1 0 0,3 7 0,0-1 0</inkml:trace>
  <inkml:trace contextRef="#ctx0" brushRef="#br2" timeOffset="25">7706 3820 24575,'-40'78'0,"-1"0"0,5-9 0,-2 4 0,-2 2 0,8-14 0,0 2 0,-3 1 0,-2 1-226,-2 0 1,-4 4 0,-2-1 0,2-1 0,4-5 0,-5 12 0,5-5 0,-3-2 0,-7-4 0,1 0 0,0 0 0</inkml:trace>
  <inkml:trace contextRef="#ctx0" brushRef="#br2" timeOffset="26">976 2596 24575,'12'70'0,"0"0"0,2-9 0,3 3 0,-1 7 0,-1 11 0,-1 9 0,1 2 0,2-2-793,2-7 1,2-1 0,0-1 0,1 0 792,-2-5 0,1 0 0,-1-1 0,1-3 0,5 12 0,0-3 0,-2-5 498,2 12 1,-1-7-499,0-13 0,-4-7 521,-3 9-521,-1-82 0,-19-32 0,-11-19 0,1-6 0,-3-9 0,0-4-405,2 12 0,0-3 0,-1-2 0,1-1 405,-3-10 0,-1-4 0,0 0 0,2 1 0,3 5 0,1 0 0,1 0 0,1 0 0,1-2 0,2-1 0,0 1 0,0 1 0,1 2 0,-1 1 0,2 1 0,5-1 0,5 0 0,3 0 0,4 1 0,3 3 0,4-12 0,4 4 0,9 3 96,0 19 1,7 1-1,3 4 1,4 6-97,19-3 0,5 8 0,2 6-218,-4 5 0,2 6 1,2 6 217,10 5 0,4 6 0,-9 6 0,-7 8 0,-4 5 0,6 4 0,1-1 0</inkml:trace>
  <inkml:trace contextRef="#ctx0" brushRef="#br2" timeOffset="27">661 3985 24575,'32'-56'0,"-1"0"0,0-1 0,12 5 0,6 0 0,5 0 0,0 1 0,5-3 0,2 2 0,4 0 0,4 2-257,2 4 1,7 0 0,1 2 0,-2 1 0,-7 3 0,5-5 0,-6 2 0,0 3 0,-1 3 0,0 0 0,0 0 0</inkml:trace>
  <inkml:trace contextRef="#ctx0" brushRef="#br2" timeOffset="28">2580 2977 24575,'60'-33'0,"1"1"0,-1-4 0,-1-3 0,2-9 0,-4-3 0,-8 1 0,-8-1 0,-15 1 0,-10 0 0,-16-25 0,-36 49 0,-14 10 0,-17 7 0,-4 18 0,15 17 0,1 13 0,3 4 0,3 0 0,4 4 0,6 7 0,8 13 0,8 7 0,6 0 0,3-9 0,4 0 0,10-4 0,14 8 0,16-10 0,20-8 0,16-15 0,-9-23 0,6-11 0,4-8-529,18-15 1,5-12-1,-2-5 529,-23 7 0,-1-2 0,-2-4 0,0-4 0,4-9 0,0-6 0,-3-3 0,-2 0 0,-6 4 0,-2-1 0,-2-1 0,-3 1 0,9-13 0,-4-1 0,-5 1 0,-8 10 0,-4 1 0,-5 1 0,-2-18 0,-8 3 0,-7 19 0,-6 5 0,-23-18 0,-55 35 0,-20 31 0,23 37 0,2 16 0,10-3 0,9 10 0,20 4 0,8 9 0,3 1 0,-1-3 0,3 0 0,12-3 0,28 19 0,20-9 0,13-9 0,16-19 41,2-30 0,11-16 0,1-11-41,-17-8 0,2-9 0,-1-6 0,0-2-484,4-4 0,0-3 0,-1-4 1,-3-5 483,-2-7 0,-3-6 0,-2-3 0,-3 2 0,-8 7 0,-2 0 0,-3 0 0,-3 1 0,4-8 0,-4 1 0,-6 4 0,-1-4 0,-11 6 0,-8-11 0,-88 35 0,20 52 0,-5 17 0,1-2 0,-4 7 0,5 5 209,5 9 1,4 7 0,5 4-210,1 10 0,4 3 0,8-3 0,2 7 0,14-5 1003,14 1 1,21-18-1004,26-43 0,13-26 0,-14-20 0,2-17 0,1-7-518,-2 0 0,3-6 1,-2-6-1,-5-3 518,-10 2 0,-4-5 0,-3-3 0,-1 0 0,-1 2 0,5-12 0,-2 1 0,-2 0 0,-4 1-215,-5 4 0,-2 1 1,-3 0-1,-3 3 215,-2-9 0,-4 3 0,-3 3 324,-1-21 1,-5 6-325,-2 16 0,-5 6 0,-18-23 0,4 48 2046,-11 20-2046,14 29 0,10 33 0,5 18 0,-1 2 0,0 8 0,2 4-260,-1 11 1,1 4 0,4 6 259,1-20 0,3 4 0,1 3 0,1-1 0,-1-4 0,0 1 0,0-2 0,1-2 0,5 1 0,6 9 0,5 1 0,3-2 0,2-9-5,3-6 0,1-7 0,2-4 0,10 17 0,3-11 0,-6-33 0,1 1 0</inkml:trace>
  <inkml:trace contextRef="#ctx0" brushRef="#br3" timeOffset="29">10749 7094 24575,'-9'71'0,"-1"0"0,1 0 0,7 21 0,4-15 0,4-22 0,16-27 0,-22 11 0,7-6 0,-5 24 0,5 25 0,-6-32 0,-2 1 0,1 4 0,0-1 0,0-4 0,0-1 0,0 34 0,0-17 0,0-9 0,0 0 0,0 16 0,-7 12 0,4-36 0,-3 1 0,-10-4 0,0 0 0,4 37 0,-10-25 0,22 12 0,0-17 0,-8 28 0,4-33 0,-1 2 0,0 1 0,1 1 0,0 6 0,0-1 0,4-6 0,0-2 0,0 33 0,0-8 0,0-1 0,0 10 0,0-34 0,0 1 0,0 4 0,0 0 0,0 1 0,0-1 0,4 3 0,0 0 0,0-6 0,1-1 0,-1 3 0,1 0 0,3-3 0,-1 0 0,-3-1 0,1 1 0,3 3 0,1 0 0,-1-2 0,0-1 0,-3 10 0,-1 2 0,5 0 0,4 1 0,9 10 0,4 3 0,9 3 0,0 0 0</inkml:trace>
  <inkml:trace contextRef="#ctx0" brushRef="#br3" timeOffset="30">12650 6896 24575,'0'90'0,"0"0"0,1-27 0,-1 1 0,-1 0 0,0 2 0,-2 2 0,0-2 0,0-1 0,1-1 0,-2-2 0,-4 23 0,-1-4 0,4-13 0,1-4 0,0-9 0,1-4 0,3 32 0,0 5 0,0 4 0,0-22 0,0 5 0,0 5 0,0 2 0,0 6 0,0 0 0,0 3 0,0-3 0,0-16 0,0-1 0,0-1 0,0 0 0,0-8 0,0-1 0,0-3 0,0-1 0,0 5 0,0 0 0,0 3 0,0 2 0,0 7 0,0 1 0,0 0 0,0 0 0,0 0 0,0-1 0,0-7 0,0-2 0,0-5 0,0-4 0,0 36 0,0-4 0,0-12 0,0 14 0,0-42 0,0 3 0,0 6 0,0 2 0,0 3 0,0 1 0,-3-4 0,-2-1 0,1-1 0,-1 0 0</inkml:trace>
  <inkml:trace contextRef="#ctx0" brushRef="#br3" timeOffset="31">12584 11377 24575,'0'0'0</inkml:trace>
  <inkml:trace contextRef="#ctx0" brushRef="#br3" timeOffset="32">12204 7111 24575,'-63'40'0,"1"1"0,-10 12 0,-3 9 0,22-12 0,-3 6 0,-1 2 0,1 1-817,-3 0 0,1 2 0,-1 0 1,1 0 816,3-2 0,0 1 0,0-1 0,2-2 0,2-4 0,1 0 0,1-2 0,2-2 307,-7 8 1,1-2 0,4-3-308,-8 5 0,4-4 0,7-7 0,3-4 0,-14 15 0</inkml:trace>
  <inkml:trace contextRef="#ctx0" brushRef="#br3" timeOffset="33">12700 7855 24575,'-44'39'0,"0"1"0,2 1 0,-2 6 0,-1 3 0,-9 12 0,-1 6 0,-5 4-942,14-17 1,-3 4-1,-1 1 1,-1 1 0,3 0 941,-9 13 0,2 0 0,0 1 0,-2-1 0,7-12 0,-1-1 0,-1 1 0,1-1 0,3-2 27,-3 7 1,2-1-1,2-2 1,1-1-28,-9 9 0,1-1 0,5-4 173,-3 16 1,5-6 0,10-20-1,4-5 1,-9 20 0</inkml:trace>
  <inkml:trace contextRef="#ctx0" brushRef="#br3" timeOffset="34">12601 9227 24575,'-50'38'0,"-1"0"0,1 0 0,-7 14 0,0 5 0,2 3 0,0 6 0,2 2 0,1 2-916,-1 5 0,0 1 0,-1 1 916,11-16 0,0 1 0,0-1 0,3-2 0,1 5 0,2-3 0,-1 1 35,-6 4 1,-2 0-1,2-3 1,-3 14 0,1-4-1,-8 1 1,1-1-1</inkml:trace>
  <inkml:trace contextRef="#ctx0" brushRef="#br3" timeOffset="35">12369 10352 24575,'-65'59'0,"0"-1"0,1 1 0,-3 2 0,0 1 0,-2 3 0,11-8 0,-2 3 0,-1 1 0,2-1-279,0 0 1,0 0 0,1 0 0,0 1-1,1 1 1,1 0 0,0 0 0,1 0-1,2 0 1,-1 0 0,1 0 0,0 0 0</inkml:trace>
  <inkml:trace contextRef="#ctx0" brushRef="#br3" timeOffset="36">11840 12171 24575,'-9'62'0,"0"1"0,0-1 0,-5 26 0,5 2 0,13-9 0,6 3 0,6 0-1032,6-4 1,7 0 0,8-2 1031,0-11 0,6 0 0,5-3 0,6-3-543,10 1 1,6-4 0,6-4 0,4-5 542,-4-11 0,4-4 0,4-4 0,1-1 0,2-2-278,-10-4 0,1-2 0,2-1 0,0-2 0,1-1 0,1-2 278,0-2 0,1-1 0,1-3 0,0 0 0,0-1 0,0 0 0,1-1 0,1-1 0,1-1 0,-2 0 0,-1-1 0,-4 0-233,2-1 1,-2-2-1,-2 1 1,-2-2 0,0 1 232,9 0 0,0-2 0,-4 1 0,-5 0 150,-5 1 1,-6 0 0,-5-3 0,4-4 0,-6-3 0,22-9 0</inkml:trace>
  <inkml:trace contextRef="#ctx0" brushRef="#br3" timeOffset="37">12072 11989 24575,'-32'55'0,"0"0"0,0 0 0,-5 5 0,-3 0 0,-1 2 0,-7 15 0,-2 3 0,-2-3-456,0-8 1,-2-2 0,2-3 455,6-9 0,1-3 0,2-3 0,-12 8 0,3-7 222,14-18 1,3-6-223,-8 6 226,19-54-226,44-29 0,19-16 0,-8 8 0,4-5 0,4-2-388,2 1 1,5-3 0,2-1 0,1 2 387,-1 4 0,2 0 0,1 3 0,0 2 0,14-10 0,1 4 0,1 7 81,-5 13 1,1 5-1,2 8-81,-3 9 0,2 7 0,-1 2 0,21-4 0,1 12 0,-20 18 0,0 10 0,-2 7 0,-5 10 0,-3 8 0,1 6-456,-4-2 0,1 4 0,1 4 0,-2 2 456,4 7 0,-1 4 0,0 0 0,-4-5 0,2-1 0,-3-3 0,0-3 0,-5-7 0,1 0 0,0 0 0</inkml:trace>
  <inkml:trace contextRef="#ctx0" brushRef="#br3" timeOffset="38">16785 12584 24575,'0'68'0,"0"-1"0,0 0 0,0 12 0,0 1 0,0 2 0,0 4 0,0 1 0,0 3-723,0-16 1,0 2-1,0 0 1,0-1 722,0-4 0,0 0 0,0-1 0,0 1 0,-2 1 0,0 1 0,0 0 0,0-1 0</inkml:trace>
  <inkml:trace contextRef="#ctx0" brushRef="#br3" timeOffset="39">16536 11956 24575,'83'-32'0,"0"0"0,1 2 0,5 8 0,-16 18 0,4 7 0,-1 5-672,-4 5 1,0 5-1,0 5 672,14 6 0,2 6 0,-8 9 0,-12 11 0,-7 8 0,-5 3 0,-2-1 0,-3 3 0,-9 3 0,-8 5 0,-7 3 0,-5 1 0,-2-1 0,-5 1 0,-9 0 0,-14 4 0,-10 0 0,-8 0 0,-7 2 0,-9-2 0,-10-5-320,3-22 1,-7-3 0,-4-4-1,-1-3 320,2-3 0,-3-4 0,0-2 0,-1-4 0,-15 4 0,-1-6 0,5-2 128,-12 7 0,6-10 1,18-24-1,3-10 1,-31-15-1</inkml:trace>
  <inkml:trace contextRef="#ctx0" brushRef="#br3" timeOffset="40">18405 12237 24575,'68'34'0,"0"0"0,4 14 0,-8 16 0,-26 10 0,-9 13 0,-2 0-562,-2-5 1,-2 0-1,-3-2 562,-4-3 0,-3-2 0,-4-2 0,-3 20 0,-4-6 273,-2-21 0,0-7-273,0 16 278,-8-36-278,-8-47 0,4-38 0,5-22 0,-1 8 0,0-6 0,8-4-489,10-1 1,8-5-1,5-2 1,-1 0 488,1-6 0,1 0 0,3 0 0,8 3 0,9 2 0,8 2 0,3 4 0,0 2 0,-8 11 0,2 2 0,-1 2 0,2 4 226,13-8 0,1 5 0,-1 9-226,5 7 0,-2 10 0,-9 3 0,-2 15 0,27 55 0,-41 13 0,-6 15 0,-8-2 0,-3 8 0,-2 2-306,-1 2 1,-2 2-1,0 1 306,1 4 0,0 1 0,-3-2 0,-4-13 0,-2-1 0,0-3 560,0-7 1,0-3-1,-2 2-560,-4 2 0,-3 1 0,0-3 50,3 14 0,-2-3-50,-3-3 0,0-2 0,0-7 0,0-1 0,0-3 0,0 0 0</inkml:trace>
  <inkml:trace contextRef="#ctx0" brushRef="#br3" timeOffset="41">19480 10864 24575,'0'0'0</inkml:trace>
  <inkml:trace contextRef="#ctx0" brushRef="#br3" timeOffset="42">20886 10864 24575,'-14'83'0,"0"0"0,5 0 0,1 8 0,3 5 0,3-8 0,2 4 0,1 4 0,0 1-1028,-1-8 0,0 3 0,-1 1 0,1-1 0,1-1 1028,0-5 0,0-2 0,1-1 0,0 1 0,-1-2 0,1 0 0,0-1 0,0 0 0,0-2 0,-1-3 126,2 3 0,-1-2 0,0-3 0,1-1-126,0 16 0,2-2 0,1-7 0,4 3 0,4-8 0,4-20 0,-1 0 0</inkml:trace>
  <inkml:trace contextRef="#ctx0" brushRef="#br3" timeOffset="43">22142 10831 24575,'10'69'0,"-1"0"0,-9 0 0,-3 7 0,-2 5 0,1 1 0,0 5 0,-2 4 0,0 2-1030,0-8 1,-1 3-1,0 1 1,0 1-1,1-3 1030,2-5 0,0-1 0,1-1 0,0 1 0,1 1 0,-1 7 0,2 2 0,0 1 0,0-2 0,-1-2 0,1-10 0,-1-2 0,0-1 0,1 0 0,0 2 0,0 4 0,1 2 0</inkml:trace>
  <inkml:trace contextRef="#ctx0" brushRef="#br3" timeOffset="44">16222 15230 24575,'88'-4'0,"-1"1"0,-18-8 0,5-4 0,6-3 0,5 1 0,-12 5 0,4-1 0,5 0 0,2 0 0,3-1 0,0-1 0,0 0-1229,0-2 0,2-1 0,1 0 0,1-1 1,1-1-1,1 0 0,2 0 0,0 1 1129,-11 2 0,1 1 0,1-1 0,1 0 0,1 0 0,0 0 0,0 0 0,0-1 0,0 0 0,-1-1-137,0 0 0,1-2 0,-1 1 0,1-1 1,-1-1-1,0 0 0,1 1 0,-1-1 1,0 0-1,0 1 237,-1 0 0,0-1 0,1 1 0,0 0 0,-1-1 0,0 1 0,-1-1 0,-1 1 0,-1 0 0,-1 0 0,9-3 0,-1-1 0,-1 1 0,-1-1 0,-1 1 0,-2 1 0,0 1 0,-2 1 148,2 1 0,0 0 0,-1 2 0,-2 0 1,-3 1-1,-2 2 0,-5 2-148,21-2 0,-6 2 0,-6 3 0,-9 2 0,12 3 0,-19 3 0,-27 2 0</inkml:trace>
  <inkml:trace contextRef="#ctx0" brushRef="#br3" timeOffset="45">16173 16040 24575,'85'-20'0,"0"0"0,0 0 0,0 0 0,-14 0 0,4-1 0,2-2 0,3-1 0,2 0 0,2 0 0,1 2 0,-5 2 0,1 1 0,2 0 0,2 0 0,1 0 0,1 0 0,2 0 0,0-2 0,1-1-894,-5 1 0,1-2 1,2 0-1,1 0 0,0-2 1,2 1-1,-1-1 0,1 0 1,0 1-1,-1 0 0,0 0 758,0 1 1,0 0-1,0 0 1,1 0-1,-1 0 1,0 0 0,1 1-1,-1-1 1,0 1-1,-1-1 1,0 1-15,-3 1 1,0 0-1,1 0 1,-1-1 0,0 1-1,-1 1 1,0-1-1,-1 1 1,-1-1 0,-1 1-1,-2 0 150,5-1 0,0 0 0,-1-1 0,-1 1 0,-2 0 0,-1 1 0,-1 1 0,-2 0 0,-2 2 231,18-4 0,-1 1 1,-3 2-1,-3 1 1,-5 1-1,-6 1-231,25-3 0,-11 2 0,-9 2 0,-8 2 0,-12 2 0,-3 1 0</inkml:trace>
  <inkml:trace contextRef="#ctx0" brushRef="#br3" timeOffset="46">21183 2199 24575,'-18'87'0,"-1"-1"0,8-14 0,1 4 0,2 2 0,3 10 0,4 4 0,0 4-1090,0-7 1,1 4-1,0 2 1,-1-1 1089,-1-4 0,0 0 0,0-1 0,1 0 0,0-1 0,1-1 0,0 0 0,1-3 128,-2-10 1,1-1 0,0-3 0,1-3-129,1 2 0,1-4 0,-1-2 443,-2 22 1,2-8-444,12 13 0,-12-107 0,2-24 0,0-13 0,-3-5 0,-2-7 0,1-4 0,0-19 0,0-6 0,0 1 319,0 9 0,0 0 1,0-2-320,0 12 0,0-2 0,0-1 0,0 1 0,0 5 0,0 1 0,0 1 0,0 0 0,0-16 0,0 0 0,0 3 169,-1 7 0,1 1 1,1 5-170,0-11 0,5 8 0,4 23 0,4 6 0,21-13 0,22 35 0,9 52 652,-24 2 0,-1 9-652,1 18 0,0 9 0,-7-10 0,1 4 0,-2 0 0,-7-2 0,-2 0 0,2-2 0,4-1 0,2-2 0,-2-1 0,7 18 0,0-7 93,-4-19 0,0-5-93,23 30 0,-17-45 0,8-33 0,-15-32 0,0-16 0,-3 0 0,1-8 0,0-3-458,2-8 1,1-4 0,0-3 457,-6 11 0,1-4 0,0 2 0,-1 3 0,4-3 0,-1 5 0,-1 0 0,-4 5 0,-1 1 0,0 6 0,8 1 0,-4 9 0,-1-5 0,3 28 0,-7 74 0,-8 1 0,1 9 0,-1-1 0,1 5 0,0 2 64,2 13 0,0 3 0,1 1-64,2 3 0,1 0 0,-1 1 0,-3-3 0,1-1 0,-1 1 0,3 2 0,0-1 0,-1 1 0,-3-5 0,-1 1 0,-1-1 0,1-1 0,0 1 0,-1 0 0</inkml:trace>
  <inkml:trace contextRef="#ctx0" brushRef="#br3" timeOffset="47">24507 3522 24575,'21'-70'0,"1"1"0,-1-1 0,11-19 0,-12 12 0,-35 20 0,-25 34 0,-50 30 0,37 26 0,1 11 0,-8-1 0,4 6 0,14 15 0,9 4 0,6-13 0,6-3 0,5 23 0,38-33 0,28-49 0,10-22 0,-4-17 0,2-11 0,-2 2 0,4-5 0,-7-2 0,-15 6 0,-5-2 0,-3 2 0,5-17 0,-4 6 0,-9 19 0,-5 8 0,-8 12 0,-2 96 0,-6-16 0,-2 6 0,0 4 0,0 5 0,3 1-149,4 1 0,4 0 0,3-1 149,5-4 0,3-1 0,7-3 0,4-2 0,7-4 0,7-8 0,13-10 0,8-9 0,2-7 0,5-3 0,3-8 0,0-13-393,-12-14 0,0-12 0,0-6 0,-1-1 393,1-3 0,-1-2 0,-2-6 0,-5-6 0,-1-16 0,-4-9 0,-5-4 0,-2 1-465,-3 3 0,-4 0 1,-2-1-1,-3-2 465,-2-3 0,-3-1 0,-3-1 0,-4 1 0,-6 7 0,-4 0 0,-2 0 0,0 0 0,0 1 0,-1-1 0,-1 0 0,-2 1-227,-2 3 0,-2 0 0,-2 0 1,-2 3 226,-2-17 0,-4 2 0,1 3 116,3 14 1,0 3 0,-5 4-117,-16-15 0,-3 11 1366,-1-1-1366,-15 29 1949,26 39-1949,4 42 0,6 21 0,3 17 0,3 13-351,-1-14 1,0 8 0,0 6-1,1-1 351,2-16 0,1 1 0,0 1 0,0 1 0,0 2 0,-2-4 0,1 3 0,-1 1 0,1 0 0,0-1 0,0-3 0,1 4 0,1-2 0,0-2 0,1 0 0,2 0 0,1 19 0,2 0 0,2-3 0,1-5-206,2 4 0,2-6 1,4-4 205,3-10 0,4-2 0,2-7 0,11 10 0,7-13 0,11-21 0,9-12 0,19-6 0,5-20-476,-18-26 0,2-17 0,2-3 476,-10 10 0,3-1 0,-1-5 0,-3-7 17,-7-8 0,-2-8 0,-2-4 0,-2-2 0,0 3-17,7-9 0,-1 1 0,-3-1 0,-3-1 0,-3 0 0,-2-3 0,-4 1 0,-7 3 95,-4-6 0,-7 3 0,-4 3-95,3-14 0,-9 6 0,-9 11 0,-10 6 0,-9 17 0,-9 8 1460,-30-8-1460,-31 28 2384,1 22-2384,24 30 176,32 9 1,6 10-177,9 16 0,6 8 0,0-10 0,1 3 0,1 3-211,2 9 0,2 3 1,2-3 210,2-9 0,1-3 0,1 0 0,-2-2 0,1-1 0,4-3 0,13 12 0,4-8 0,18 15 0,6-15 0,-10-33 0,-7-21 0,-7-3 632,-2-7-632,-8-15 0,16-3 0,10-37 0,-7 22 0,3-2 0,10-17 0,4-3 0,15-7 0,5-1-261,-20 17 0,1-2 0,2 1 261,5-2 0,1 0 0,0-2 0,0-4 0,0-2 0,-1-2 0,4-3 0,1-1 0,-5-3 0,-8-2 0,-4-3 0,-1 1 0,-1 4 0,-2 2 0,-5 1 0,-2-17 0,-8 3 0,-10 17 0,-5 7 0,1-8 0,-45 22 0,-43 39 0,11 28 0,-3 12 0,2 1 0,3 8 391,-2 22 1,12 7-392,24-11 0,10 0 0,2-1 0,6-1 0,5-11 0,6 0 0,10 3 0,3 0 0,-6-7 0,2 1 0,9 8 0,-2 3 0,-8 7 0,-5 2 0,-1 1 0,-3 1 0,-1 6 0,-2-2 0,1-16 0,0-4 0,0 33 0,22-40 0,19-31 0,12-15 0,0-23 0,4-16 0,2-6 0,-4 4 0,1-4 0,1-4 0,-3-5-474,7-13 0,-1-6 1,-2-4-1,-5-1 474,-6 2 0,-5-2 0,-2-1 0,-2 4 0,5-10 0,-4 3 0,-7 3 0,-3-10 0,-8 7 0,-5 16 0,-10 27 0,-21 51 0,6 76 0,3-35 0,0 8 0,1 0 0,-1 5 0,2 1 0,5-2 0,15 22 0,12-4 0,10-3 0,16-12 0,-3-36 0,8-9 0,6-5-407,16-2 0,6-8 1,0-13 406,-20-13 0,-1-10 0,0-6 0,0-1 0,5-5 0,2-3 0,-3-4 0,-5-5 0,-9-3 0,-3-5 0,-5-2 0,-3 1 0,5-10 0,-6-1 0,-6 5 885,-1-6 0,-11 7-885,-12-11 0,-94 40 0,28 49 0,-5 12 0,-23-2 0,-1 7 0,10 14 0,9 5 672,22-11 1,7-1-673,-6 11 0,30-11 0,68-23 0,9-10 0,-5-6 0,4-2 0,-4 2 0,-3 6 0,-4 15 0,-1 9 0,9 9 0,0 6 0,-6 11 0,2-2 0,10-8 0,7-9 0,-17-16 0,4-6 0,-1-16-372,1-23 0,-1-19 0,-1-5 372,10-6 0,-1-8 0,-8-8 0,-20 4 0,-6-8 0,-4-2 0,-2 1 0,-5 5 0,-1 0 0,-4 0 0,-3 0 0,-1-16 0,-5 0 0,-3 4-14,-3 11 0,-3 3 0,-4 3 14,-8-15 0,-5 6 0,3 12 0,-5 10 0,-26 9 0,-6 27 0,13 90 0,10-6 0,2 13 0,13-16 0,4 8 0,1 4 0,-1 0-422,-3 6 1,1 2 0,0 2 0,1 3 421,4-3 0,1 4 0,0 1 0,2 0 0,-2-4 0,1-11 0,-1-2 0,0-2 0,1 1 0,0 1-284,0 5 1,0 3 0,1-1 0,0-2-1,2-6 284,2 19 0,1-7 0,1-3 0,-1-11 0,2-3 0,-1-9 0,5 29 0,-6-53 0</inkml:trace>
  <inkml:trace contextRef="#ctx0" brushRef="#br3" timeOffset="48">30063 529 24575,'0'0'0</inkml:trace>
  <inkml:trace contextRef="#ctx0" brushRef="#br3" timeOffset="49">26028 1654 24575,'76'-18'0,"1"0"0,-1 0 0,0 0 0,0 0 0,3-4 0,5-2 0,4-3 0,1 1 0,-2-1 0,-3 2 0,-5 3 0,-1 1 0,-4 2 0,-3 2 0,0-2 0,4-2 0,-1-5 0,1 1 0,-1-1 0,0 1 0,1-1 0,-1 1 0</inkml:trace>
  <inkml:trace contextRef="#ctx0" brushRef="#br3" timeOffset="50">23449 5788 24575,'-13'65'0,"1"1"0,0-1 0,-1 22 0,2 5 0,6 5 0,6-23 0,4 4 0,3 2 0,0 1 0,-1-1-860,-1 4 1,-1 1-1,0 0 1,1-1-1,1-1 860,3 12 0,1 0 0,1-4 0,-2-5 0,-1 3 0,-1-5 0,-2-9 661,1 17 0,-6-40-661,-16-106 0,-1-25 0,-1-22 0,7 21 0,1-9 0,0-6 0,0-1-473,2 10 1,-1-3 0,1-2-1,1-1 1,1 0 472,2 12 0,-1-1 0,1 0 0,1-1 0,3 0 0,3-1 0,3-2 0,3-1 0,2 0 0,2 0 0,2 2 0,0 1 0,4-10 0,1 1 0,2 2 0,4 2 0,4 2-280,3 5 0,3 1 0,4 3 0,2 3 0,2 6 280,4 0 0,3 4 0,2 7 0,0 7 537,9 2 0,1 9 0,0 12-537,26 10 0,-9 27 0,-26 31 0,-12 23 0,-11 5 0,-7 14 0,-13 2-344,-16 3 1,-14 3-1,-4 1 344,6-17 0,-3 2 0,-2-2 0,-4-4 0,-9 7 0,-4-4 0,-2-5 941,2-12 0,-1-4 0,4 0-941,2 17 0,6 0 873,4-1 1,5 1-874,5 7 0,12 3 0,15-20 0,10 1 0,4 0-261,0 1 0,4 0 0,5-1 261,16 9 0,7-1 0,2-4 0,-7-10 0,1-5 0,2-1 0,2 1 0,2-2 0,1-8 304,-3-12 1,0-6 0,2-4-305,2 1 0,1-3 0,-1-12 0,4-20 0,-1-14 0,-3-5 0,-8-1 0,-2-5 0,-5-7-282,5-22 0,-5-10 0,-6-2 282,-10 5 0,-6-2 0,-1 0 0,-2 4 0,-2 0 0,-4 1 0,-7 7 0,-3 0 0,-3 5 0,1-13 0,-5 6 458,-5 16 0,-6 7-458,-16-2 391,-24 63-391,18 44 0,6 22 0,9-23 0,2 4 0,2 5 0,3 0 0,0 4 0,3 2 0,3-3 0,4 11 0,5-2 0,5-4 0,7 18 0,16-11-143,19-21 1,17-17 142,-10-26 0,7-12 0,0-12 0,6-21 0,0-18 0,-1-6-409,-12 4 0,-1-6 0,-3-4 0,-5-3 409,-6-6 0,-5-6 0,-4-1 0,-2 1 0,-4 5 0,-1-1 0,-3 2 0,-2 4 0,8-29 0,-5 10 0,-12 23 0,-3 9 898,4 7-898,0 117 0,-3-12 0,1 8 0,-2-10 0,0 2 0,2 1 0,11 27 0,0-4 137,-7-26 0,1-5-137,1-4 0,2-14 1745,12-25-1745,-7-49 0,-4-23 0,4-20 0,0-9 0,-2 7 0,3-5 0,3 5 0,-2 14 0,3 3 0,1 5 0,15-17 0,7 15 0,12 22 0,4 22 0,-1 29 0,-2 20 0,-19 4 0,-2 10 0,-4 5-244,3 14 0,-4 8 0,-5 2 244,-7-2 0,-5 3 0,-2-3 0,-3-5 0,-3-2 0,-1-5 0,-2 0 0,-3-6 0,-2 18 0,29-150 0,-8 10 0,2-11 0,-3 3 0,1-7 0,1 0-146,0 2 0,0-1 0,0 5 146,3-14 0,0 5 357,-5 15 1,1 8-358,13-6 0,20 46 0,-30 61 0,-3 21 0,10 10 0,-3 9 0,-13-7 0,-4 5 0,-2 0-144,-2-6 0,-1-2 1,-2 1 143,-4-2 0,-1 1 0,2-4 0,3 14 0,7-6 63,4-8 1,11-19-1,19-42 1,8-19-1,11-24 1,1 0 0</inkml:trace>
  <inkml:trace contextRef="#ctx0" brushRef="#br3" timeOffset="51">29468 5854 24575,'-6'64'0,"0"1"0,0-1 0,0-1 0,1 0 0,1 0 0,1 4 0,3 1 0,3-3 0,8 17 0,7-7 0,0-17 0,8-10 0,20-13 0,6-18 0,29-54 0,-43-22 0,-10-18 0,-13 8 0,-8-7 0,-7 0 0,-10 2 0,-9 1 0,-4 4 0,-12-20 0,-10 10 0,-10 17 0,-10 10 0,-15 9 0,-5 7 0,8 7 0,-1 0 0</inkml:trace>
  <inkml:trace contextRef="#ctx0" brushRef="#br3" timeOffset="52">30344 5242 24575,'5'92'0,"0"0"0,3-18 0,2 4 0,1 3 0,-3-5 0,0 4 0,0 1 0,3-2-568,2-3 0,1 0 0,2-1 0,0-2 568,5 18 0,2-2 0,-1-7 0,2 6 0,3-12 364,0-23 0,1-9-364,7-1 375,20-117-375,-30-1 0,-5-13 0,-1 7 0,1-6 0,-3-1-315,-1 0 1,-2-2 0,-1 2 314,-4 1 0,-2 0 0,2 9 0,6 3 0,0 7 0,-6 2 0,0 1 0</inkml:trace>
  <inkml:trace contextRef="#ctx0" brushRef="#br3" timeOffset="53">32114 5341 24575,'-43'62'0,"-1"0"0,1 0 0,0 0 0,-7 16 0,2-2 0,1-4 0,4-12 0,0-4 0,6-3 0,1 8 0,6-10 0,-2-3 0,47-31 0,42-91 0,-21 40 0,0-3 0,3-21 0,-3 0 0,-7 15 0,-3 7 0,0 8 0,-2 14 0,14 45 0,14 20 0,-14-19 0,7-3 0,15-5 0,8-6 0,13 0 0,5-14-540,-15-22 0,2-13 1,0-8 539,-10 1 0,1-7 0,-2-4 0,-3-3 0,0-5 0,-2-4 0,-3-5 0,-3-3-377,-10 4 0,-2-5 0,-2-1 0,-3-1 0,-3 2 377,-1-4 0,-4 1 0,-3 0 0,-3-2 0,-2-8 0,-2-2 0,-6 0 0,-8 3-284,-11 8 0,-7 2 0,-4 2 1,-1 0 283,-5-22 0,-2 2 0,-10 7-99,-11 12 0,-9 7 0,-1 8 99,-15-5 0,-2 14 667,5 14 0,2 12-667,16 9 0,5 17 0,-2 49 0,12 24 0,15 5 0,9 14-147,6-28 1,1 9-1,1 5 1,1 2-1,2-3 147,0-1 0,2 0 0,1 0 0,1 1 0,2 3-317,0-6 0,2 3 0,1 0 0,1 1 0,0 1 0,1-2 317,1 1 0,0-1 0,1 0 0,0 1 0,1-1 0,1 1 0,1 1 0,0 2 0,1 1 0,1-2 0,0-4 0,1-5 0,6 9 0,1-6 0,0-3 0,-1-2 0,3 12 0,-1-1 0,1 0 0</inkml:trace>
  <inkml:trace contextRef="#ctx0" brushRef="#br3" timeOffset="54">23283 9277 24575,'-12'84'0,"0"0"0,0 0 0,7 0 0,5 1 0,5 1 0,1-15 0,3 2 0,6-2 0,6-7 0,16 6 0,10-6 0,5-10 0,3-21 0,-1 1 0,1 0 0</inkml:trace>
  <inkml:trace contextRef="#ctx0" brushRef="#br3" timeOffset="55">24094 9145 24575,'-22'73'0,"0"1"0,-2-4 0,-3 5 0,2 6 0,7-4 0,1 6 0,1 0 0,-3-5 0,-5 4 0,-3-5 0,-1-2 0,2-10 0,0 1 0,-1-1 0</inkml:trace>
  <inkml:trace contextRef="#ctx0" brushRef="#br3" timeOffset="56">25119 9459 24575,'-41'62'0,"0"0"0,0-1 0,5 2 0,3 2 0,8 2 0,9 11 0,8 3 0,8-1-640,8-6 0,7-1 0,6-1 640,11 6 0,7 0 0,6-6 0,4-12 0,5-4 0,1-2 0,3 3 0,2-1 0,-3 0 0,-7-5 0,-2-1 0,-9 4 0,-11 5 0,-9 4 0,-3 4 0,3 13 0,-3 4 0,-14 0 0,-22 4 0,-14 0 0,-2-1 0,4-3 0,-2-2 0,-11-6 0,0-22 0,-8-5 0,-4-4 0,1-5 0,-8-3 0,0-6 0,-3-6 123,-4-1 1,-2-4 0,4-10 0,-6-13 0,7-13-124,8-5 0,10-13 45,16-33 0,12-9 1,5 21-1,5 0 1,7-18-1,1 1 0</inkml:trace>
  <inkml:trace contextRef="#ctx0" brushRef="#br3" timeOffset="57">26425 10054 24575,'-9'84'0,"0"-1"0,4-12 0,1 4 0,6 4 0,5-7 0,4 4 0,5 1 0,3-1-638,4 2 0,4 1 0,4-2 0,4-6 638,13 10 0,6-6 0,7-11 0,4-10 0,5-10 0,1-17 35,-6-20 1,0-15 0,-4-13-36,0-22 0,-5-16 0,-6-6 0,-5-4 0,-6-6 0,-5-3 0,-11 11 0,-4-3 0,-3-1 0,-3 3 0,-1-9 0,-5 2 0,-2-1 0,0-6 0,-2 0 0,-3 7 0,-7 9 0,-1 4 0,-1-18 0,0 0 0</inkml:trace>
  <inkml:trace contextRef="#ctx0" brushRef="#br3" timeOffset="58">28095 9376 24575,'9'67'0,"0"0"0,-1-1 0,4 12 0,1 2 0,1 5 0,-2 0 0,0 6 0,1 2 0,-1-2-858,1-4 0,0 0 0,1-1 0,0 0 858,0 0 0,1 1 0,0-2 0,-2-5 0,-2 0 0,0-5 0,-2-4 537,1 11 1,-4-16-538,-4-23 562,-18-111-562,3 13 0,-1-9 0,0-5 0,-3-18 0,0-5 0,0-2-409,3 20 1,1 0 0,0-2-1,1 0 409,2-5 0,1-2 0,2 0 0,0 1 0,1 5 0,0 1 0,3 1 0,4 0 0,4 1 0,5 0 0,3 2 0,3 4 507,5-8 0,3 6 1,8 6-508,22-10 0,11 16 0,15 14 0,2 25 0,-25 32 0,-6 18 0,4 30 0,-14 18 0,-23-12 0,-8 7 0,-7 0 0,-6 3 0,-6 0 0,-1-1 0,2-9 0,-2-2 0,-1-3 0,-11 20 0,1-4 0,6-10 0,7 0 0,12 14 0,14 0 0,21-2 0,10-2 0,-4 2 0,4-2 0,10-4 0,-5 1 0,-20-3 0,-11 3 890,-6-5 0,-10 1-890,-7 1 0,-14-2 0,-26-4 0,-14-7 0,-7-9 0,-10-9 0,8-17 0,-5-5 0,0-5 0,-24 1 0,0-6 0,2-5 0,0 0 0</inkml:trace>
  <inkml:trace contextRef="#ctx0" brushRef="#br3" timeOffset="59">29666 9178 24575,'73'-51'0,"-1"0"0,0 0 0,-8 0 0,-2 0 0,-4 1 0,13-9 0,-10 0 0,-23 4 0,-10 2 0,2-15 0,-45 29 0,-33 32 0,6 37 0,0 21 0,8-1 0,2 9 0,2 6-617,6 5 0,2 6 0,3 5 0,2 3 617,2-5 0,3 5 0,1 1 0,1 2 0,2 0-515,2 5 1,2 2-1,1 1 1,1-1-1,-1-2 515,0-4 0,0-2 0,0 1 0,0-2 0,0-1 0,1-5 0,1 0 0,-1-1 0,1-2 0,0-4-157,0 22 1,1-6 0,-1-4 156,-1-10 0,-1-3 0,1-4 0,1 13 0,2-4 0,-1-6 0,0 0 0</inkml:trace>
  <inkml:trace contextRef="#ctx0" brushRef="#br3" timeOffset="60">30377 10087 24575,'0'78'0,"0"0"0,4-15 0,2 3 0,-1 2 0,1 12 0,-1 4 0,3-2 0,1-3 0,3-1 0,0-3 0,4 15 0,1-8 0,-4-8 0,-1-32 0,-2-84 0,-3-33 0,-3 15 0,-2-5 0,-1-9-697,0 1 0,-2-9 1,0-4-1,1-2 1,1 4 696,2 3 0,0 0 0,1 1 0,1 0 0,2 1 0,2 3 0,0-1 0,2 2 0,2 1 0,2 3-8,5-6 0,2 2 0,3 3 0,2 4 8,9-9 0,4 5 0,2 8 0,7 0 0,3 12 0,-7 16 0,-2 17 0,1 41 0,-21 36 0,-15 18 0,-19-13 0,-12 5 0,-2 2 539,1 13 0,-3 3 0,-4-2-539,-9-4 0,-5-3 0,3-4 0,9-16 0,2-2 0,3-2 462,-7 20 0,8-1-462,11-10 0,13 1 0,24 17 0,17 2 0,-6-25 0,6-2 0,6 2-379,2-4 0,6 0 0,3 1 0,0-1 379,1 2 0,1-1 0,0 0 0,-1 0 0,10 12 0,-1 0 0,-2-3 0,-7-9 0,-1-2 0,-4-2 0,7 8 0,-2-4 0,-6-13 0,-1 1 0</inkml:trace>
  <inkml:trace contextRef="#ctx0" brushRef="#br3" timeOffset="61">31816 9905 24575,'-6'82'0,"0"0"0,0 1 0,0-2 0,1 0 0,1-1 0,3-5 0,2-1 0,-1-4 0,0 16 0,0-7 0,0-7 0,0-32 0,0-91 0,2-31 0,3-22 0,2 37 0,1-7 0,2-5 0,1-1 0,-1 2-579,0-3 1,0 0-1,0 0 1,2 0 0,1 0 578,3 3 0,2-2 0,1 2 0,0 2 0,0 4 0,3-19 0,0 6 0,1 6 341,8-10 0,3 13-341,-5 23 0,6 16 0,55 27 0,-30 62 0,-2 29 0,-20-21 0,1 8 0,-2 5 0,-2 1-638,-1 9 0,-2 2 0,-1 3 0,0 4 638,-1-6 0,1 4 0,-1 2 0,-2-2 0,-4-4 0,-2 0 0,-3-5 0,-3 0 0,1-2 127,1-1 0,0 0 0,-2-3 0,-6-4 0,-5-2 0,-6-4 0,-3-3 1,-5 15-1,0 1 0</inkml:trace>
  <inkml:trace contextRef="#ctx0" brushRef="#br3" timeOffset="62">31833 10253 24575,'73'-43'0,"1"1"0,-11 11 0,6 1 0,3 3 0,16 4 0,6 5 0,-4-2 0,-20-1 0,-4-1 0,-2 1 0,12-4 0,0 0 0</inkml:trace>
  <inkml:trace contextRef="#ctx0" brushRef="#br3" timeOffset="63">26161 13328 24575,'-89'-23'0,"1"0"0,0 28 0,5 22 0,33 14 0,6 13 0,4 5-348,4 2 1,5 4-1,5 2 348,3 0 0,4 2 0,5-1 0,0 23 0,21-6 0,28-26 0,18-5 0,8-9 0,11-7 0,9-10 0,8-7-201,-10-8 1,6-1 0,5-6 0,1-6 0,-4-9-1,0-12 1,-2-9 0,0-8 0,0-2 0,0 0-1,-11 1 1,0 1 0,1-1 0,-1 0 0,1 1-1,-1-1 1</inkml:trace>
  <inkml:trace contextRef="#ctx0" brushRef="#br3" timeOffset="64">27070 13130 24575,'62'-26'0,"0"1"0,0-1 0,8-8 0,3-2 0,2 5 0,14 7 0,5 6 0,-5-5 0,-10-6 0,-4-3 0,-6 5 0,1 8 0,-10 1 0,4-18 0,-47 34 0,-41 24 0,-2 25 0,1 16 0,9 2 0,4 9 0,1 4-521,0-5 0,1 5 0,1 2 0,2 1 521,4-6 0,2 1 0,1 2 0,2-1 0,0-2 0,2 6 0,1-1 0,1-2 0,1-1-105,3 20 1,1-2-1,11-12 105,24-6 0,5-10 0,-15-9 0,3-8 0,8-21 0,0 1 0</inkml:trace>
  <inkml:trace contextRef="#ctx0" brushRef="#br3" timeOffset="65">29088 12865 24575,'25'86'0,"0"0"0,0 0 0,-4-14 0,0 1 0,-1 2 0,-1-1 0,-3-2 0,-2 0 0,0 0 0,2-4 0,9 13 0,2-3 0,0-7 0,7 0 0,0 0 0</inkml:trace>
  <inkml:trace contextRef="#ctx0" brushRef="#br3" timeOffset="66">29881 12981 24575,'14'52'0,"0"1"0,5 15 0,-1 5 0,-9-7 0,-1 3 0,0 0 0,3-4 0,0-1 0,2-3 0,11 15 0,0-5 0,-7-22 0,1-5 0,22 13 0,30-108 0,-27-23 0,1-18 0,-12 32 0,4-4 0,1-2 0,-3-1-300,0-4 0,-3-1 1,1-1-1,0 3 300,-1 4 0,1 1 0,-1 2 0,-2 3 0,1-1 0,-3 3 0,-1 2 0,4-18 0,-3 3 0,-7 13 0,0 0 0</inkml:trace>
  <inkml:trace contextRef="#ctx0" brushRef="#br3" timeOffset="67">31618 12535 24575,'-14'84'0,"0"1"0,5-7 0,1 5 0,3 0 0,2-3 0,3-1 0,3 1-386,4 6 0,5 1 0,6-7 386,2-14 0,6-4 0,11-11 0,16-14 0,12-10 0,4-3 0,13 3 0,6-4 0,3-12-323,-15-16 1,3-10 0,0-5 0,-3 1 322,14 0 0,-3-3 0,-8-13 0,-24-6 0,-5-11 0,-4-4 0,-4 0 0,-5-16 0,0 0 0,1 1 0</inkml:trace>
  <inkml:trace contextRef="#ctx0" brushRef="#br3" timeOffset="68">31171 12452 24575,'77'-22'0,"0"1"0,-1-1 0,1 1 0,6 3 0,1 1 0,-1 2 0,-4 0 0,3-1 0,-5 1 0,-1 0 0,-8 4 0,0-1 0,0 0 0</inkml:trace>
  <inkml:trace contextRef="#ctx0" brushRef="#br3" timeOffset="69">31469 12998 24575,'83'-29'0,"0"1"0,0 0 0,0 0 0,1-1 0,-1 1 0,0 0 0,0 0 0,-5 0 0,0 1 0,0-1 0,0 0 0,0 1 0,1-1 0,-1 1 0,0-1 0</inkml:trace>
  <inkml:trace contextRef="#ctx0" brushRef="#br3" timeOffset="70">33652 10368 24575,'0'0'0</inkml:trace>
  <inkml:trace contextRef="#ctx0" brushRef="#br3" timeOffset="71">23862 14536 24575,'85'-29'0,"-1"1"0,1-1 0,-1 1 0,1-1 0,-1 1 0,7-10 0,-10 1 0,4 1 0,-13 13 0,1 0 0,-1 0 0,0 0 0,0 0 0</inkml:trace>
  <inkml:trace contextRef="#ctx0" brushRef="#br3" timeOffset="72">33189 11509 24575,'-20'72'0,"0"0"0,1-1 0,0 1 0,-1 0 0,2-1 0,1-3 0,1-2 0,-1 1 0,1-2 0,-1 1 0,1-1 0</inkml:trace>
  <inkml:trace contextRef="#ctx0" brushRef="#br3" timeOffset="73">33734 11361 24575,'-6'77'0,"0"1"0,0 0 0,-8-6 0,-4 3 0,0-1 0,2-5 0,4 0 0,3-4 0,-5 0 0,-12 3 0,-1 0 0,1 0 0</inkml:trace>
  <inkml:trace contextRef="#ctx0" brushRef="#br3" timeOffset="74">23300 8864 24575,'0'0'0</inkml:trace>
  <inkml:trace contextRef="#ctx0" brushRef="#br3" timeOffset="75">22076 8632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0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10534 6383,'-54'37,"1"1,0-1,-5 9,1 3,3 5,-1 15,4 7,-1 1,8-15,0 2,0 0,1 0,2-3,1 1,0-1,1-1,-7 16,1-2,4-5,0 1,7-4,1-6,20-8,77-8,-5-61,11-17,3 5,8-4,0-6,-14-4,1-6,-1-2,-1 4,15-4,-2 3,-4 0,-11 5,-3 1,-6 6,5-2,-13 19,-19 39,-44 21,-18 10,1-3,-6 4,-1 2,-9 15,-3 3,2 1,2 1,0 1,3 0,4-7,2 0,3 0,6 0,2 0,3-2,-6 14,5-2,11-6,5-3,0-15,5-7,12 10,69-35,-23-45,8-12,1 10,6 0,0-6,0-13,0-6,-2 2,-3 9,-1 2,-3 1,10-11,-6 6,18 8,-48 26,-48 97,-11-41,-12 5,-1 4,5 2,-2 4,-2 2,-2-2,-8 1,-2 0,-2 0,1 1,2 1,1 0,1 0,2-2,-4 7,4-2,3-1,6-1,4-1,3-3,-3 14,9-7,4 21,5-37,36-39,16-30,10-16,15-13,4-8,-9 8,2-4,-1 0,-4 1,-2 0,-3 4,3-7,-5 8,22-7,-96 112,-5-10,-8 8,-4 5,-7 8,0 0,-3-1,-1 1,1 2,14-15,1 2,1 0,2-3,-4 9,3-2,3 0,3 1,3 0,3-3,1 11,4-5,1-11,4-6,5 13,9-22,68-37,-18-12,5-2,16 4,3-1,-2-10,-4 2,24 8,-35-6,-63 45,-30 8,-16 8,8-5,-3 4,-2 2,-7 7,-2 1,3 1,8-5,2 0,5-2,-5 11,9-1,13-5,13-1,13-7,16-5,38-4,20-11,-3-10,9-5,5-4,-7-6,6-4,2-2,-1 1,2 0,1-1,-1 0,-1-2,-4-1,-1-1,-2-1,-4 2,7 0,-4 1,-5-1,16-3,-11 1,9 3,-51 7,-81 25,-34 11,25-9,-3 2,-4 1,-1-2,-4 1,-1 1,3 0,-9 9,3 1,6-2,-2 0,12 2,16 5,22-2,39-14,22-7,17-3,17-5,6-4,-3-6,6-5,4-2,3-1,-18 0,3-1,2-1,1 0,1-1,-2 0,-2 0,2-1,-1-1,-1 1,0-1,-2 1,9 0,-1 1,-1 0,-3 0,-1-1,7 0,-2-2,-3 1,-7 1,-1 0,-6 2,-7-1,3-4,-14 8,-21 25,-96 15,33-7,-2 2,-25-5,3 0,10 23,50-17,68-21,37-12,-32-1,8 0,6-3,3-2,-15-2,4-2,2-2,2-1,2-1,0 0,-6-1,2 0,1-1,0 0,1-2,-1 0,-1-1,-3-1,1 0,-1-2,0 0,-1 0,-1-1,-2 0,4-1,0-1,-2-1,-2 1,-1-1,-1 2,5-2,-1 0,-2 1,-4 0,-6 2,12-5,-7 1,-6 2,13 2,-28-1,-50 2,-30 15,-40-7,33-10,67-30,35-12,-8 11,10-1,3-3,-6-2,3-3,3-2,-1 3,4 2,3 3,-3-1,-8-1,1-9,-9-1,-6 1,6-12,-17-1,-26-7,-29 2,-31 32,-23 6,-4 2,9 5,-4 1,-4 2,-3 2,-14 2,-5 3,-2 3,3 0,4 2,-1 2,4 0,6-1,0-4,7-2,4-1,-15-7,17-7,33-3,23-4,39-3,28-1,6-1,-9 7,4-1,4 1,4 1,0 4,5 0,2 1,1 1,-2 0,-3 2,0 1,0 0,-2 2,-5 1,17-6,-5 2,-6 2,14-7,-23 1,-46 5,-74 19,-35 10,20 4,-7 3,-2 0,-9-1,-2 0,3 0,13 0,1 0,9 0,-7 0,34 0,96 0,46 0,-27-1,8 0,8-1,6-1,-20 0,6-1,3-1,4 1,0-1,1 0,-2 0,3 0,2 0,0 0,1-1,-1 1,-1 0,-1-1,-6 0,1 0,-1-1,-1 1,-2 0,-1 0,-3 1,14-1,-2 0,-2 2,-4-1,-4 2,-1 0,-3 1,-5 0,-5 1,22 0,-15 2,-2 7,-50 8,-103 17,17 10,10-25,1-1,6 14,120 0,-6-23,14-6,6 1,-5 2,4 2,3-1,2-2,-12-3,4 0,0-2,-2 0,-3 1,4-1,-3 1,-3-1,-6 3,23 3,-15 5,-9 15,-94 5,-37 10,-5-1,7-6,-5-1,-5 1,-5 1,7-3,-6 0,-2 2,-3-1,0 0,1 0,-3 0,-1 1,-1-2,0 1,2-1,1-1,-9 3,1-1,2-1,2 0,4 2,-5 5,4 1,3 0,6 0,-1-2,6 1,12 4,-3 26,36 0,73-12,37-7,-10-12,10-3,9-6,-15-11,8-4,4-3,1-1,-4-1,-6-1,0-2,0-1,-3 0,-2 0,7 0,-1-1,-4 0,-8 2,23 1,-16 4,-2 16,-125 16,-46 8,33-23,-10-1,-6 1,-4 0,-2 2,6-2,-4 3,-3 0,-2 1,-1 0,-1 0,1-2,7-3,-1 0,-1 0,-1-1,0 0,1 0,2 1,2-1,-17 7,2 0,1 0,2 0,4-1,4-2,-8 2,4-1,6-2,7 0,6 0,7 0,10-3,-15 15,103-29,45-7,5-2,-10 1,5-1,6-1,4 0,-21 0,4-1,3 0,3 0,-1 0,0-1,-2 1,9 0,1 0,-1 0,-2 0,-1 0,-4 0,2 0,-2 0,-2 0,-4 0,-6 0,13-1,-6 0,-12 3,-4 3,-28 5,-88 24,-47 9,33-15,-7-1,-6 2,-5 1,7-2,-6 3,-3 0,-3 0,1 0,1-1,1-2,0-1,0 0,0 0,1-1,2 1,-8 2,1 1,1 0,4-1,6 0,3-2,5 1,5-2,6-1,-23 8,23 2,38 28,73-42,42-10,6-1,-13 3,6 0,5 0,3-2,-15-4,5-1,2 0,1-1,0 0,-3 0,-4 1,0 0,0-1,-2 0,-2 0,-3 0,16-1,-2-1,-5 0,-7 3,-4 2,-5 2,-11 3,-3 6,-26 5,-63 9,-43 6,-6-1,14-8,-5-2,-6 1,-4 0,4-2,-5 0,-5 2,-1-1,0-1,4-2,6-3,1-2,1 0,1-1,0 0,3 1,-7 2,1 2,1-1,4-1,6-1,-13 2,7-1,8 1,-10 4,25 3,48 10,47-21,30-7,6-2,-7-2,6-1,3-1,2 0,-4 0,3-1,2-1,-1 1,-3-1,10 0,-2 1,-4-2,-6 0,-6-3,-5 0,-9 2,2 3,-27 4,-70 9,-34 3,13-6,-10-1,-5 2,-4-1,-4 3,-6 1,-4 0,-2 0,1-2,10-3,-1 0,-1-1,0-1,1 0,3 0,-7 2,2 0,1-1,3 0,4-2,-20 2,6-3,7 0,-3-1,13-2,0 1,43-23,24-3,7-15,-51-4,-23 4,-3 10,-10 4,21 3,-6-2,-2 2,3 3,-12 3,1 3,3 0,10-1,2 0,6 0,-5 1,16-4,30-13,67 6,51 4,9 0,-36 4,6-1,5 1,3 0,3 0,1 0,-4 2,2-1,4 0,1 0,2 1,0-1,0 0,-1 1,-9-1,1 1,0-1,0 1,1-1,-1 1,-1 1,0-1,-1 2,3 0,1 1,-1 0,0 1,-2 0,-1 1,-2-1,-2 0,8 0,-1-1,-3 1,-2 0,-2 0,-3 1,18 0,-4 1,-5 1,-6 0,-5-1,-5 2,-10 2,22 13,-59 10,-46 18,-4-9,3-2,83-23,-2-5,12-1,3-3,7-4,3-4,3-2,-9 2,3-1,0-2,-6-3,0-6,-6-3,-4-2,14-9,-14-7,-24-8,-17-5,-21 3,-15-1,-24-18,-14 0,-3 6,-4 1,-1 0,7-4,13-11,25-4,35 21,19-1,8-1,-1 4,7-3,5 1,3 3,-4 10,4 1,3 2,0 0,-1 2,14-9,2 2,-3 1,-7 2,-3-3,-6 1,-8 1,8-14,-32 2,-78 0,-37 5,20 13,-7 4,-7 0,16 11,-7 1,-2 0,0 0,2 0,-11-4,1-1,2 0,4-1,-6-8,4 0,10-5,15 3,7-3,10-6,9-9,9-6,16-1,24-6,19-1,4-1,-8 8,3-1,3 0,5 4,8 3,6 2,1 2,-3 1,6-14,-2 2,-10 2,-1-7,-13 2,-8 3,-26 8,-67 18,-30 14,24 8,-5 5,-8 2,7 6,-8 3,-3 2,-2 1,1 1,-3 0,-1 1,0 1,-1 2,1 3,-1 4,-1 2,1 2,2 1,2-1,-8 0,2 0,3 1,6 6,-8 13,7 5,8-3,3-2,12-2,5 17,41-4,47-26,8 11,3-14,-64 36,-37-16,-29 0,-4 3,15 0,-4 2,-2 2,-5 1,16-11,-3 1,-3 0,0 0,1 1,3-2,-3 3,1 0,2 0,3 0,4-1,-20 14,7 0,10-3,1-2,24 2,36 1,23-2,60-10,27-10,-29-3,3-1,4-1,-9-6,3-2,0 0,-6 1,-1 3,-5 2,-6 2,9 8,-18 10,-34 21,-26 7,-27-8,-21 1,-6 3,6-2,-4 2,-5 1,-4 0,14-17,-4 1,-2 0,-2-1,2 0,3 0,-5 6,1-1,2-1,2 1,4-1,-2 5,3 0,5-1,7-1,2-1,7-1,16 1,23 23,28-7,40-19,18-12,-31-11,3-2,0-5,34-1,-6-7,-27-6,-26 5,-86 26,-25 8,31 11,-14-20,-1 1,1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6T13:17:58.461"/>
    </inkml:context>
    <inkml:brush xml:id="br0">
      <inkml:brushProperty name="width" value="0.08819" units="cm"/>
      <inkml:brushProperty name="height" value="0.35278" units="cm"/>
      <inkml:brushProperty name="color" value="#FF00FF"/>
      <inkml:brushProperty name="tip" value="rectangle"/>
      <inkml:brushProperty name="rasterOp" value="maskPen"/>
    </inkml:brush>
  </inkml:definitions>
  <inkml:trace contextRef="#ctx0" brushRef="#br0">6978 4448,'63'-36,"-1"1,14 4,10 8,1 13,8 8,0 7,-26 4,-1 6,1 2,1 1,9 2,2 1,-1 4,-2 4,-5 7,-3 4,0 2,-2 0,-2-3,0 1,-2 0,-1 1,-1 2,-2 2,-1 0,-1-2,11 8,-2-1,-5 2,-9 2,-6 2,-3-1,9 16,-9 0,-16-9,-8-1,-9-11,-6-1,-12 41,-25-46,-13-5,-11-2,-9-6,5-11,-4-4,-3-3,-8 0,-2-3,-1-1,-3-4,0 1,0-1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963E6-9ED5-4AE3-BD90-3ADBF583291B}" type="datetimeFigureOut">
              <a:rPr lang="en-IN" smtClean="0"/>
              <a:t>14-07-2020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FA3F08-F495-455A-9C42-220BF5A214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779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E0D9030-1629-4F09-BD79-69FC46ADE6E1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79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9408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516120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244609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05086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82573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2030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0A4FBF5-EFA0-4348-B0FB-504E8A06C655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364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88EB3BD-8C56-44D9-918C-A074B7B69CF4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94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8867A-2CF3-4A22-A82F-71541FA86266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731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0E21A-74D6-45A1-8A1A-864DF5DAA5E3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078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F7833-54A6-497B-AAEA-E2CEFB40DAC9}" type="datetime1">
              <a:rPr lang="en-IN" smtClean="0"/>
              <a:t>14-07-2020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26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7E1DB-0757-402D-B083-91CF586E384E}" type="datetime1">
              <a:rPr lang="en-IN" smtClean="0"/>
              <a:t>14-07-2020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013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4E730-3768-4BDD-8249-6D37F8010938}" type="datetime1">
              <a:rPr lang="en-IN" smtClean="0"/>
              <a:t>14-07-2020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75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63AC8-395D-4FAA-9BED-B541E7D361A6}" type="datetime1">
              <a:rPr lang="en-IN" smtClean="0"/>
              <a:t>14-07-2020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47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5509B-0677-43AC-BB14-977FCE11D817}" type="datetime1">
              <a:rPr lang="en-IN" smtClean="0"/>
              <a:t>14-07-2020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6164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CDDF5-F175-4C06-B552-5B1A175361C0}" type="datetime1">
              <a:rPr lang="en-IN" smtClean="0"/>
              <a:t>14-07-2020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227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D620B71-356E-43BE-A491-DD989F77E417}" type="datetime1">
              <a:rPr lang="en-IN" smtClean="0"/>
              <a:t>14-07-2020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3599A6E-BFB5-4D9D-A8F4-FE844AE8A1C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802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u="none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2.jpe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emf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7.emf"/><Relationship Id="rId5" Type="http://schemas.openxmlformats.org/officeDocument/2006/relationships/image" Target="../media/image4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40.png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" Type="http://schemas.openxmlformats.org/officeDocument/2006/relationships/image" Target="../media/image9.png"/><Relationship Id="rId21" Type="http://schemas.openxmlformats.org/officeDocument/2006/relationships/image" Target="../media/image180.png"/><Relationship Id="rId7" Type="http://schemas.openxmlformats.org/officeDocument/2006/relationships/image" Target="../media/image11.png"/><Relationship Id="rId12" Type="http://schemas.openxmlformats.org/officeDocument/2006/relationships/customXml" Target="../ink/ink13.xml"/><Relationship Id="rId17" Type="http://schemas.openxmlformats.org/officeDocument/2006/relationships/image" Target="../media/image160.png"/><Relationship Id="rId25" Type="http://schemas.openxmlformats.org/officeDocument/2006/relationships/image" Target="../media/image21.emf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130.png"/><Relationship Id="rId24" Type="http://schemas.openxmlformats.org/officeDocument/2006/relationships/customXml" Target="../ink/ink19.xml"/><Relationship Id="rId5" Type="http://schemas.openxmlformats.org/officeDocument/2006/relationships/image" Target="../media/image10.png"/><Relationship Id="rId15" Type="http://schemas.openxmlformats.org/officeDocument/2006/relationships/image" Target="../media/image150.png"/><Relationship Id="rId23" Type="http://schemas.openxmlformats.org/officeDocument/2006/relationships/image" Target="../media/image20.emf"/><Relationship Id="rId28" Type="http://schemas.openxmlformats.org/officeDocument/2006/relationships/customXml" Target="../ink/ink21.xml"/><Relationship Id="rId10" Type="http://schemas.openxmlformats.org/officeDocument/2006/relationships/customXml" Target="../ink/ink12.xml"/><Relationship Id="rId19" Type="http://schemas.openxmlformats.org/officeDocument/2006/relationships/image" Target="../media/image19.emf"/><Relationship Id="rId31" Type="http://schemas.openxmlformats.org/officeDocument/2006/relationships/image" Target="../media/image22.emf"/><Relationship Id="rId4" Type="http://schemas.openxmlformats.org/officeDocument/2006/relationships/customXml" Target="../ink/ink9.xml"/><Relationship Id="rId9" Type="http://schemas.openxmlformats.org/officeDocument/2006/relationships/image" Target="../media/image1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1.png"/><Relationship Id="rId30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24.emf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customXml" Target="../ink/ink28.xml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jpe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D0CFD6-AF8D-44A8-9366-AAFA409456C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24000" y="6164987"/>
            <a:ext cx="9144000" cy="6930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A2823D-2D98-4A04-BB4C-6CDF0CEE9112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85CC1-18B2-48D7-A164-5FA837FA220E}"/>
              </a:ext>
            </a:extLst>
          </p:cNvPr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C19F033-C82E-4048-8889-69342697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</a:t>
            </a:fld>
            <a:endParaRPr lang="en-IN"/>
          </a:p>
        </p:txBody>
      </p:sp>
      <p:pic>
        <p:nvPicPr>
          <p:cNvPr id="4" name="Picture 3" descr="For PPT-01.jpg">
            <a:extLst>
              <a:ext uri="{FF2B5EF4-FFF2-40B4-BE49-F238E27FC236}">
                <a16:creationId xmlns:a16="http://schemas.microsoft.com/office/drawing/2014/main" id="{0AC4F06F-0700-4697-B927-46DC75023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3371"/>
            <a:ext cx="12192000" cy="68446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E74CA4-231D-439E-AAAF-FB397756D10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1" y="0"/>
            <a:ext cx="9143999" cy="523220"/>
          </a:xfrm>
          <a:prstGeom prst="rect">
            <a:avLst/>
          </a:prstGeom>
          <a:solidFill>
            <a:srgbClr val="EF918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Thapar Institute of Engineering &amp; Technology – Patiala 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BA08C75-A83A-4974-BD0F-C9A257BA9054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71449" y="695394"/>
            <a:ext cx="11415713" cy="147002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Processes</a:t>
            </a:r>
          </a:p>
          <a:p>
            <a:pPr algn="ctr"/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UTA026</a:t>
            </a:r>
          </a:p>
        </p:txBody>
      </p:sp>
    </p:spTree>
    <p:extLst>
      <p:ext uri="{BB962C8B-B14F-4D97-AF65-F5344CB8AC3E}">
        <p14:creationId xmlns:p14="http://schemas.microsoft.com/office/powerpoint/2010/main" val="181334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A4FC8E-7C19-B444-8D5A-4F624F60681E}"/>
                  </a:ext>
                </a:extLst>
              </p14:cNvPr>
              <p14:cNvContentPartPr/>
              <p14:nvPr/>
            </p14:nvContentPartPr>
            <p14:xfrm>
              <a:off x="2481840" y="3804120"/>
              <a:ext cx="24840" cy="321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A4FC8E-7C19-B444-8D5A-4F624F6068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6000" y="3740760"/>
                <a:ext cx="561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A68316-A7E7-E447-B982-0F0AEC49E1CE}"/>
                  </a:ext>
                </a:extLst>
              </p14:cNvPr>
              <p14:cNvContentPartPr/>
              <p14:nvPr/>
            </p14:nvContentPartPr>
            <p14:xfrm>
              <a:off x="2506320" y="3786120"/>
              <a:ext cx="1738440" cy="268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A68316-A7E7-E447-B982-0F0AEC49E1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480" y="3722760"/>
                <a:ext cx="176976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75E3B0-E48C-7442-B373-3899C8B8D6BA}"/>
                  </a:ext>
                </a:extLst>
              </p14:cNvPr>
              <p14:cNvContentPartPr/>
              <p14:nvPr/>
            </p14:nvContentPartPr>
            <p14:xfrm>
              <a:off x="2776680" y="2625480"/>
              <a:ext cx="1593360" cy="77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75E3B0-E48C-7442-B373-3899C8B8D6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0840" y="2562120"/>
                <a:ext cx="16246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73C606E-12E4-964A-9630-DB3E675C9F0E}"/>
                  </a:ext>
                </a:extLst>
              </p14:cNvPr>
              <p14:cNvContentPartPr/>
              <p14:nvPr/>
            </p14:nvContentPartPr>
            <p14:xfrm>
              <a:off x="2589480" y="2661120"/>
              <a:ext cx="1834200" cy="161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73C606E-12E4-964A-9630-DB3E675C9F0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3640" y="2597760"/>
                <a:ext cx="186552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3E9D57-3816-484B-9A65-94CBFDEE5757}"/>
                  </a:ext>
                </a:extLst>
              </p14:cNvPr>
              <p14:cNvContentPartPr/>
              <p14:nvPr/>
            </p14:nvContentPartPr>
            <p14:xfrm>
              <a:off x="47520" y="184680"/>
              <a:ext cx="11638800" cy="5637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3E9D57-3816-484B-9A65-94CBFDEE57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40" y="165600"/>
                <a:ext cx="11676600" cy="56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A9E2671-6EB8-4F4E-9EBD-3FA18D30A739}"/>
                  </a:ext>
                </a:extLst>
              </p14:cNvPr>
              <p14:cNvContentPartPr/>
              <p14:nvPr/>
            </p14:nvContentPartPr>
            <p14:xfrm>
              <a:off x="279360" y="2482920"/>
              <a:ext cx="584640" cy="130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A9E2671-6EB8-4F4E-9EBD-3FA18D30A7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000" y="2473560"/>
                <a:ext cx="603360" cy="13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6332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ECAC9-C2A0-40AE-BE93-B1AC52FE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11</a:t>
            </a:fld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F3626A-5B41-4E6A-B0A7-7B0B07524215}"/>
                  </a:ext>
                </a:extLst>
              </p14:cNvPr>
              <p14:cNvContentPartPr/>
              <p14:nvPr/>
            </p14:nvContentPartPr>
            <p14:xfrm>
              <a:off x="0" y="278100"/>
              <a:ext cx="11906640" cy="5661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F3626A-5B41-4E6A-B0A7-7B0B075242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9080" y="259020"/>
                <a:ext cx="11944440" cy="569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412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326E-7EFD-4EAA-AA56-DD71992E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9" y="701290"/>
            <a:ext cx="10515600" cy="935038"/>
          </a:xfrm>
        </p:spPr>
        <p:txBody>
          <a:bodyPr/>
          <a:lstStyle/>
          <a:p>
            <a:r>
              <a:rPr lang="en-US" dirty="0"/>
              <a:t>Casting</a:t>
            </a:r>
            <a:endParaRPr lang="en-IN" dirty="0"/>
          </a:p>
        </p:txBody>
      </p:sp>
      <p:pic>
        <p:nvPicPr>
          <p:cNvPr id="8" name="Casting1">
            <a:hlinkClick r:id="" action="ppaction://media"/>
            <a:extLst>
              <a:ext uri="{FF2B5EF4-FFF2-40B4-BE49-F238E27FC236}">
                <a16:creationId xmlns:a16="http://schemas.microsoft.com/office/drawing/2014/main" id="{567F923E-A3B7-4856-9820-2E9689DAD2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948" t="11617" r="12523" b="19795"/>
          <a:stretch/>
        </p:blipFill>
        <p:spPr>
          <a:xfrm>
            <a:off x="3107117" y="2209241"/>
            <a:ext cx="8938077" cy="4566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DEF45B-783C-4711-9580-B1ECAA4EF5A8}"/>
              </a:ext>
            </a:extLst>
          </p:cNvPr>
          <p:cNvSpPr/>
          <p:nvPr/>
        </p:nvSpPr>
        <p:spPr>
          <a:xfrm>
            <a:off x="146806" y="2209241"/>
            <a:ext cx="2946025" cy="418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Aft>
                <a:spcPts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Starting material is heated sufficiently to transform it into a liquid or highly plastic state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-Examples: metal casting, plastic moulding</a:t>
            </a:r>
          </a:p>
        </p:txBody>
      </p:sp>
    </p:spTree>
    <p:extLst>
      <p:ext uri="{BB962C8B-B14F-4D97-AF65-F5344CB8AC3E}">
        <p14:creationId xmlns:p14="http://schemas.microsoft.com/office/powerpoint/2010/main" val="22322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0601ACD-E169-AD41-8315-D02DA9E1353A}"/>
                  </a:ext>
                </a:extLst>
              </p14:cNvPr>
              <p14:cNvContentPartPr/>
              <p14:nvPr/>
            </p14:nvContentPartPr>
            <p14:xfrm>
              <a:off x="3405240" y="2297880"/>
              <a:ext cx="4713120" cy="3215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0601ACD-E169-AD41-8315-D02DA9E1353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9400" y="2234520"/>
                <a:ext cx="4744440" cy="33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9CDFD4-94B6-8F4B-908C-A5D18671AA34}"/>
                  </a:ext>
                </a:extLst>
              </p14:cNvPr>
              <p14:cNvContentPartPr/>
              <p14:nvPr/>
            </p14:nvContentPartPr>
            <p14:xfrm>
              <a:off x="2512080" y="1551960"/>
              <a:ext cx="878760" cy="603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9CDFD4-94B6-8F4B-908C-A5D18671AA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6240" y="1488600"/>
                <a:ext cx="910080" cy="7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7941C3-84EF-3940-8318-B9BF473D8077}"/>
                  </a:ext>
                </a:extLst>
              </p14:cNvPr>
              <p14:cNvContentPartPr/>
              <p14:nvPr/>
            </p14:nvContentPartPr>
            <p14:xfrm>
              <a:off x="2910960" y="1946520"/>
              <a:ext cx="673200" cy="313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7941C3-84EF-3940-8318-B9BF473D80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5120" y="1883160"/>
                <a:ext cx="7045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46CDB5-3C96-FC43-96E2-1BF4C3FD7594}"/>
                  </a:ext>
                </a:extLst>
              </p14:cNvPr>
              <p14:cNvContentPartPr/>
              <p14:nvPr/>
            </p14:nvContentPartPr>
            <p14:xfrm>
              <a:off x="3816000" y="1506240"/>
              <a:ext cx="839880" cy="58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46CDB5-3C96-FC43-96E2-1BF4C3FD75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0160" y="1442880"/>
                <a:ext cx="8712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AB62C3E-4AF2-4640-8FC3-56871E489C3E}"/>
                  </a:ext>
                </a:extLst>
              </p14:cNvPr>
              <p14:cNvContentPartPr/>
              <p14:nvPr/>
            </p14:nvContentPartPr>
            <p14:xfrm>
              <a:off x="7768800" y="220320"/>
              <a:ext cx="429120" cy="631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AB62C3E-4AF2-4640-8FC3-56871E489C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52960" y="156960"/>
                <a:ext cx="460440" cy="7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E571C5-8E02-7040-ABE8-27093AAE5142}"/>
                  </a:ext>
                </a:extLst>
              </p14:cNvPr>
              <p14:cNvContentPartPr/>
              <p14:nvPr/>
            </p14:nvContentPartPr>
            <p14:xfrm>
              <a:off x="8703360" y="237960"/>
              <a:ext cx="292320" cy="411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E571C5-8E02-7040-ABE8-27093AAE51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7520" y="174600"/>
                <a:ext cx="32364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227712F-23A9-FB44-8049-78791B027F1F}"/>
                  </a:ext>
                </a:extLst>
              </p14:cNvPr>
              <p14:cNvContentPartPr/>
              <p14:nvPr/>
            </p14:nvContentPartPr>
            <p14:xfrm>
              <a:off x="8185680" y="946440"/>
              <a:ext cx="77760" cy="572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227712F-23A9-FB44-8049-78791B027F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69840" y="883080"/>
                <a:ext cx="10908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FDA9D7-89F3-B443-B387-4CC95F66A6AF}"/>
                  </a:ext>
                </a:extLst>
              </p14:cNvPr>
              <p14:cNvContentPartPr/>
              <p14:nvPr/>
            </p14:nvContentPartPr>
            <p14:xfrm>
              <a:off x="8197560" y="672840"/>
              <a:ext cx="2527560" cy="119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FDA9D7-89F3-B443-B387-4CC95F66A6A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81720" y="609480"/>
                <a:ext cx="2558880" cy="13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94C7892-D48D-0942-B73B-9E5290F08B5B}"/>
                  </a:ext>
                </a:extLst>
              </p14:cNvPr>
              <p14:cNvContentPartPr/>
              <p14:nvPr/>
            </p14:nvContentPartPr>
            <p14:xfrm>
              <a:off x="7779240" y="136800"/>
              <a:ext cx="2865240" cy="1655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94C7892-D48D-0942-B73B-9E5290F08B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3400" y="73440"/>
                <a:ext cx="2896560" cy="17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150B9B-8799-7A46-94C2-882258543D0B}"/>
                  </a:ext>
                </a:extLst>
              </p14:cNvPr>
              <p14:cNvContentPartPr/>
              <p14:nvPr/>
            </p14:nvContentPartPr>
            <p14:xfrm>
              <a:off x="8441280" y="202320"/>
              <a:ext cx="530280" cy="1031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150B9B-8799-7A46-94C2-882258543D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25440" y="138960"/>
                <a:ext cx="561600" cy="11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81F623-8CFE-434C-8FE9-0ED354CA6143}"/>
                  </a:ext>
                </a:extLst>
              </p14:cNvPr>
              <p14:cNvContentPartPr/>
              <p14:nvPr/>
            </p14:nvContentPartPr>
            <p14:xfrm>
              <a:off x="8703000" y="267840"/>
              <a:ext cx="357840" cy="1173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81F623-8CFE-434C-8FE9-0ED354CA61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87160" y="204480"/>
                <a:ext cx="389160" cy="12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D13EFF-F85E-2848-B58D-D33796CA8763}"/>
                  </a:ext>
                </a:extLst>
              </p14:cNvPr>
              <p14:cNvContentPartPr/>
              <p14:nvPr/>
            </p14:nvContentPartPr>
            <p14:xfrm>
              <a:off x="8655120" y="565560"/>
              <a:ext cx="19080" cy="851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D13EFF-F85E-2848-B58D-D33796CA87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639280" y="502200"/>
                <a:ext cx="5040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433E242-93F0-2345-BD6D-38F4974230B5}"/>
                  </a:ext>
                </a:extLst>
              </p14:cNvPr>
              <p14:cNvContentPartPr/>
              <p14:nvPr/>
            </p14:nvContentPartPr>
            <p14:xfrm>
              <a:off x="8541360" y="619200"/>
              <a:ext cx="37440" cy="72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433E242-93F0-2345-BD6D-38F4974230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25520" y="555840"/>
                <a:ext cx="68760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E18D873-0E96-9C49-8A53-3A375F3ED1E5}"/>
                  </a:ext>
                </a:extLst>
              </p14:cNvPr>
              <p14:cNvContentPartPr/>
              <p14:nvPr/>
            </p14:nvContentPartPr>
            <p14:xfrm>
              <a:off x="8096400" y="452520"/>
              <a:ext cx="309600" cy="74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E18D873-0E96-9C49-8A53-3A375F3ED1E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80560" y="389160"/>
                <a:ext cx="34092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6E9B88D-7592-F145-879F-EACC605A99CC}"/>
                  </a:ext>
                </a:extLst>
              </p14:cNvPr>
              <p14:cNvContentPartPr/>
              <p14:nvPr/>
            </p14:nvContentPartPr>
            <p14:xfrm>
              <a:off x="154800" y="101160"/>
              <a:ext cx="11993400" cy="6060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6E9B88D-7592-F145-879F-EACC605A99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5720" y="82080"/>
                <a:ext cx="12031200" cy="60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39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10F0-45BB-4E6C-BE23-B859D8860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9" y="707142"/>
            <a:ext cx="10515600" cy="877888"/>
          </a:xfrm>
        </p:spPr>
        <p:txBody>
          <a:bodyPr/>
          <a:lstStyle/>
          <a:p>
            <a:r>
              <a:rPr lang="en-US" dirty="0"/>
              <a:t>Forming</a:t>
            </a:r>
            <a:endParaRPr lang="en-IN" dirty="0"/>
          </a:p>
        </p:txBody>
      </p:sp>
      <p:pic>
        <p:nvPicPr>
          <p:cNvPr id="7" name="Forming1">
            <a:hlinkClick r:id="" action="ppaction://media"/>
            <a:extLst>
              <a:ext uri="{FF2B5EF4-FFF2-40B4-BE49-F238E27FC236}">
                <a16:creationId xmlns:a16="http://schemas.microsoft.com/office/drawing/2014/main" id="{5593386A-458D-49A6-B41D-A2D0BDD76C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183" t="11617" r="12523" b="19377"/>
          <a:stretch/>
        </p:blipFill>
        <p:spPr>
          <a:xfrm>
            <a:off x="3431133" y="2298167"/>
            <a:ext cx="8628347" cy="444899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14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670D6F-A1DD-4082-97C3-A72376EE2C7D}"/>
              </a:ext>
            </a:extLst>
          </p:cNvPr>
          <p:cNvSpPr/>
          <p:nvPr/>
        </p:nvSpPr>
        <p:spPr>
          <a:xfrm>
            <a:off x="57144" y="2432386"/>
            <a:ext cx="3328987" cy="3723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Aft>
                <a:spcPts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Starting material is shaped by application of forces that exceed the yield strength of the material.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-Examples: (a) Forging, (b) extrusion</a:t>
            </a:r>
          </a:p>
        </p:txBody>
      </p:sp>
    </p:spTree>
    <p:extLst>
      <p:ext uri="{BB962C8B-B14F-4D97-AF65-F5344CB8AC3E}">
        <p14:creationId xmlns:p14="http://schemas.microsoft.com/office/powerpoint/2010/main" val="3827177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1A1A187-746E-F74E-91A9-F9AD8927C5AB}"/>
                  </a:ext>
                </a:extLst>
              </p14:cNvPr>
              <p14:cNvContentPartPr/>
              <p14:nvPr/>
            </p14:nvContentPartPr>
            <p14:xfrm>
              <a:off x="2548080" y="3201840"/>
              <a:ext cx="5375160" cy="176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1A1A187-746E-F74E-91A9-F9AD8927C5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2240" y="3138480"/>
                <a:ext cx="5406480" cy="18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BEB04D-0C35-3A4E-868C-931644FD0C8B}"/>
                  </a:ext>
                </a:extLst>
              </p14:cNvPr>
              <p14:cNvContentPartPr/>
              <p14:nvPr/>
            </p14:nvContentPartPr>
            <p14:xfrm>
              <a:off x="2540880" y="3214800"/>
              <a:ext cx="96840" cy="124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BEB04D-0C35-3A4E-868C-931644FD0C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5040" y="3151440"/>
                <a:ext cx="128160" cy="13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63B72F-8223-D74D-B090-A4272906FCC6}"/>
                  </a:ext>
                </a:extLst>
              </p14:cNvPr>
              <p14:cNvContentPartPr/>
              <p14:nvPr/>
            </p14:nvContentPartPr>
            <p14:xfrm>
              <a:off x="2434680" y="3440880"/>
              <a:ext cx="113760" cy="116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63B72F-8223-D74D-B090-A4272906FC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8840" y="3377520"/>
                <a:ext cx="145080" cy="12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BCF8C6-610C-B64A-996A-CB60FD58E265}"/>
                  </a:ext>
                </a:extLst>
              </p14:cNvPr>
              <p14:cNvContentPartPr/>
              <p14:nvPr/>
            </p14:nvContentPartPr>
            <p14:xfrm>
              <a:off x="2379960" y="3881520"/>
              <a:ext cx="55080" cy="619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BCF8C6-610C-B64A-996A-CB60FD58E26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4120" y="3818160"/>
                <a:ext cx="864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FFB833B-E05B-FF43-8448-9ABFD129D5AB}"/>
                  </a:ext>
                </a:extLst>
              </p14:cNvPr>
              <p14:cNvContentPartPr/>
              <p14:nvPr/>
            </p14:nvContentPartPr>
            <p14:xfrm>
              <a:off x="8478000" y="286920"/>
              <a:ext cx="3694680" cy="2979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FFB833B-E05B-FF43-8448-9ABFD129D5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62160" y="223560"/>
                <a:ext cx="3726000" cy="31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48AFD5-8BFE-3A44-940C-3EDAAD77AF24}"/>
                  </a:ext>
                </a:extLst>
              </p14:cNvPr>
              <p14:cNvContentPartPr/>
              <p14:nvPr/>
            </p14:nvContentPartPr>
            <p14:xfrm>
              <a:off x="208440" y="71280"/>
              <a:ext cx="11924280" cy="6001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48AFD5-8BFE-3A44-940C-3EDAAD77AF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360" y="52200"/>
                <a:ext cx="11962080" cy="603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85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1E68-9918-4020-9256-16B921853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9" y="707474"/>
            <a:ext cx="10515600" cy="877888"/>
          </a:xfrm>
        </p:spPr>
        <p:txBody>
          <a:bodyPr/>
          <a:lstStyle/>
          <a:p>
            <a:r>
              <a:rPr lang="en-US" dirty="0"/>
              <a:t>Joining</a:t>
            </a:r>
            <a:endParaRPr lang="en-IN" dirty="0"/>
          </a:p>
        </p:txBody>
      </p:sp>
      <p:pic>
        <p:nvPicPr>
          <p:cNvPr id="7" name="Joining1">
            <a:hlinkClick r:id="" action="ppaction://media"/>
            <a:extLst>
              <a:ext uri="{FF2B5EF4-FFF2-40B4-BE49-F238E27FC236}">
                <a16:creationId xmlns:a16="http://schemas.microsoft.com/office/drawing/2014/main" id="{5F771BB4-4E7D-4F47-98E4-1602E2432E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713" t="10781" r="12758" b="18959"/>
          <a:stretch/>
        </p:blipFill>
        <p:spPr>
          <a:xfrm>
            <a:off x="3657605" y="2419263"/>
            <a:ext cx="8438015" cy="441615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16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0BD91C-333D-4CE7-B98F-FC7B1983802D}"/>
              </a:ext>
            </a:extLst>
          </p:cNvPr>
          <p:cNvSpPr/>
          <p:nvPr/>
        </p:nvSpPr>
        <p:spPr>
          <a:xfrm>
            <a:off x="238124" y="2614614"/>
            <a:ext cx="3290889" cy="3261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Aft>
                <a:spcPts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These operations join two or more components to create a new entity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-Examples: (a) welding, (b) brazing, soldering</a:t>
            </a:r>
          </a:p>
        </p:txBody>
      </p:sp>
    </p:spTree>
    <p:extLst>
      <p:ext uri="{BB962C8B-B14F-4D97-AF65-F5344CB8AC3E}">
        <p14:creationId xmlns:p14="http://schemas.microsoft.com/office/powerpoint/2010/main" val="338904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60C74D-4CBE-6544-B0EF-783A179F3DFB}"/>
                  </a:ext>
                </a:extLst>
              </p14:cNvPr>
              <p14:cNvContentPartPr/>
              <p14:nvPr/>
            </p14:nvContentPartPr>
            <p14:xfrm>
              <a:off x="34200" y="204480"/>
              <a:ext cx="12148920" cy="5858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60C74D-4CBE-6544-B0EF-783A179F3D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0" y="185400"/>
                <a:ext cx="12186720" cy="58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419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B300D3E-33C9-4F74-A32F-EFA0BA37D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Thanks!!</a:t>
            </a:r>
            <a:endParaRPr lang="en-IN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85ECF8B9-F15D-4712-B621-65F5601BD1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18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2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268D-539E-4D41-90AE-1A7A8C03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261"/>
            <a:ext cx="10515600" cy="1005663"/>
          </a:xfrm>
        </p:spPr>
        <p:txBody>
          <a:bodyPr/>
          <a:lstStyle/>
          <a:p>
            <a:pPr algn="ctr"/>
            <a:r>
              <a:rPr lang="en-US" b="1" dirty="0"/>
              <a:t>Manufacturing</a:t>
            </a:r>
            <a:endParaRPr lang="en-IN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2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pic>
        <p:nvPicPr>
          <p:cNvPr id="8" name="Content Placeholder 3" descr="pen.jpg">
            <a:extLst>
              <a:ext uri="{FF2B5EF4-FFF2-40B4-BE49-F238E27FC236}">
                <a16:creationId xmlns:a16="http://schemas.microsoft.com/office/drawing/2014/main" id="{1BF4C270-A72D-4558-90A5-62E8EDADFF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5307" y="1516063"/>
            <a:ext cx="2103437" cy="210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3" descr="barlow tyrie monaco dining table.jpg">
            <a:extLst>
              <a:ext uri="{FF2B5EF4-FFF2-40B4-BE49-F238E27FC236}">
                <a16:creationId xmlns:a16="http://schemas.microsoft.com/office/drawing/2014/main" id="{4D38CECA-089C-463A-BB44-C34384834F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99"/>
          <a:stretch>
            <a:fillRect/>
          </a:stretch>
        </p:blipFill>
        <p:spPr bwMode="auto">
          <a:xfrm>
            <a:off x="4365608" y="1516063"/>
            <a:ext cx="3302000" cy="208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Content Placeholder 3" descr="Samsung-Galaxy-S3-Review-A-Galaxy-of-Its-Own-2.jpg">
            <a:extLst>
              <a:ext uri="{FF2B5EF4-FFF2-40B4-BE49-F238E27FC236}">
                <a16:creationId xmlns:a16="http://schemas.microsoft.com/office/drawing/2014/main" id="{7385A34B-2AA5-41D3-898B-A69A1904D8F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074" t="11571" r="6403" b="8159"/>
          <a:stretch>
            <a:fillRect/>
          </a:stretch>
        </p:blipFill>
        <p:spPr bwMode="auto">
          <a:xfrm>
            <a:off x="1665294" y="3879850"/>
            <a:ext cx="2376488" cy="182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C4B1C2D0-297E-451E-9CC2-5087C3557B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900000">
            <a:off x="7820032" y="1654175"/>
            <a:ext cx="2667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3" descr="2003-Harley-Davidson-FirefighterSpecialEdition.jpg">
            <a:extLst>
              <a:ext uri="{FF2B5EF4-FFF2-40B4-BE49-F238E27FC236}">
                <a16:creationId xmlns:a16="http://schemas.microsoft.com/office/drawing/2014/main" id="{AC8E1228-74CE-4C19-805B-A000461858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84" r="2222"/>
          <a:stretch>
            <a:fillRect/>
          </a:stretch>
        </p:blipFill>
        <p:spPr bwMode="auto">
          <a:xfrm>
            <a:off x="4024319" y="3544888"/>
            <a:ext cx="3240088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>
            <a:extLst>
              <a:ext uri="{FF2B5EF4-FFF2-40B4-BE49-F238E27FC236}">
                <a16:creationId xmlns:a16="http://schemas.microsoft.com/office/drawing/2014/main" id="{2E0F06CA-712F-4A42-AED8-368A9ED9CED9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497769" y="3819525"/>
            <a:ext cx="3062288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9E1854FE-2653-4F83-ACD5-552B97DA8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700" y="5915012"/>
            <a:ext cx="89471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None/>
            </a:pPr>
            <a:r>
              <a:rPr lang="en-IN" altLang="en-US" sz="1600" dirty="0">
                <a:latin typeface="Verdana" pitchFamily="34" charset="0"/>
              </a:rPr>
              <a:t>All  of the above products are produced by a combination of various processes called</a:t>
            </a:r>
          </a:p>
          <a:p>
            <a:pPr algn="ctr">
              <a:buFont typeface="Arial" charset="0"/>
              <a:buNone/>
            </a:pPr>
            <a:r>
              <a:rPr lang="en-IN" altLang="en-US" dirty="0">
                <a:latin typeface="Verdana" pitchFamily="34" charset="0"/>
              </a:rPr>
              <a:t> </a:t>
            </a:r>
            <a:r>
              <a:rPr lang="en-IN" altLang="en-US" sz="2400" b="1" dirty="0">
                <a:solidFill>
                  <a:srgbClr val="FF0000"/>
                </a:solidFill>
                <a:latin typeface="Verdana" pitchFamily="34" charset="0"/>
              </a:rPr>
              <a:t>MANUFACTURING</a:t>
            </a:r>
          </a:p>
        </p:txBody>
      </p:sp>
    </p:spTree>
    <p:extLst>
      <p:ext uri="{BB962C8B-B14F-4D97-AF65-F5344CB8AC3E}">
        <p14:creationId xmlns:p14="http://schemas.microsoft.com/office/powerpoint/2010/main" val="93865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960E8-F07E-4E20-BDC6-B98D5A06C755}" type="slidenum">
              <a:rPr lang="en-IN"/>
              <a:pPr/>
              <a:t>3</a:t>
            </a:fld>
            <a:endParaRPr lang="en-IN" dirty="0"/>
          </a:p>
        </p:txBody>
      </p:sp>
      <p:pic>
        <p:nvPicPr>
          <p:cNvPr id="20483" name="Content Placeholder 3" descr="DIN_hexagonal_bol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5182" y="1631948"/>
            <a:ext cx="274955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962057" y="3487737"/>
            <a:ext cx="245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altLang="en-US" dirty="0"/>
              <a:t>Single material products</a:t>
            </a:r>
          </a:p>
        </p:txBody>
      </p:sp>
      <p:pic>
        <p:nvPicPr>
          <p:cNvPr id="20485" name="Content Placeholder 3" descr="otg.jpg"/>
          <p:cNvPicPr>
            <a:picLocks noChangeAspect="1"/>
          </p:cNvPicPr>
          <p:nvPr/>
        </p:nvPicPr>
        <p:blipFill>
          <a:blip r:embed="rId3"/>
          <a:srcRect t="11128" b="9673"/>
          <a:stretch>
            <a:fillRect/>
          </a:stretch>
        </p:blipFill>
        <p:spPr bwMode="auto">
          <a:xfrm>
            <a:off x="5016500" y="1751015"/>
            <a:ext cx="2400300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5"/>
          <p:cNvSpPr>
            <a:spLocks noChangeArrowheads="1"/>
          </p:cNvSpPr>
          <p:nvPr/>
        </p:nvSpPr>
        <p:spPr bwMode="auto">
          <a:xfrm>
            <a:off x="4800601" y="3721101"/>
            <a:ext cx="30729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altLang="en-US"/>
              <a:t>Multi material (parts) products</a:t>
            </a:r>
          </a:p>
        </p:txBody>
      </p:sp>
      <p:pic>
        <p:nvPicPr>
          <p:cNvPr id="20487" name="Content Placeholder 3" descr="audi-designs-140k-gr_1280x0w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27270" y="1671638"/>
            <a:ext cx="2438400" cy="192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9256302" y="3721101"/>
            <a:ext cx="1359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altLang="en-US" dirty="0"/>
              <a:t>12,000 parts</a:t>
            </a:r>
          </a:p>
        </p:txBody>
      </p:sp>
      <p:pic>
        <p:nvPicPr>
          <p:cNvPr id="20489" name="Content Placeholder 3" descr="2003-Harley-Davidson-FirefighterSpecialEdition.jpg"/>
          <p:cNvPicPr>
            <a:picLocks noChangeAspect="1"/>
          </p:cNvPicPr>
          <p:nvPr/>
        </p:nvPicPr>
        <p:blipFill>
          <a:blip r:embed="rId5"/>
          <a:srcRect l="1784" r="2222"/>
          <a:stretch>
            <a:fillRect/>
          </a:stretch>
        </p:blipFill>
        <p:spPr bwMode="auto">
          <a:xfrm>
            <a:off x="1281410" y="3957642"/>
            <a:ext cx="3240087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089648" y="6205580"/>
            <a:ext cx="14750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altLang="en-US" dirty="0"/>
              <a:t>&gt;15,000 parts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7866694" y="6146806"/>
            <a:ext cx="16417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IN" altLang="en-US" dirty="0"/>
              <a:t>&gt;6 million parts</a:t>
            </a:r>
          </a:p>
        </p:txBody>
      </p:sp>
      <p:pic>
        <p:nvPicPr>
          <p:cNvPr id="14" name="Picture 13" descr="29790259_1872610862758572_5227630052780236864_n.png">
            <a:extLst>
              <a:ext uri="{FF2B5EF4-FFF2-40B4-BE49-F238E27FC236}">
                <a16:creationId xmlns:a16="http://schemas.microsoft.com/office/drawing/2014/main" id="{D5404923-5B1E-4E5D-B0E4-F582B1308C9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sp>
        <p:nvSpPr>
          <p:cNvPr id="17" name="Rectangle 42">
            <a:extLst>
              <a:ext uri="{FF2B5EF4-FFF2-40B4-BE49-F238E27FC236}">
                <a16:creationId xmlns:a16="http://schemas.microsoft.com/office/drawing/2014/main" id="{0ED4BB21-C59A-4B76-A5BC-EAB28F9EF20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62057" y="720751"/>
            <a:ext cx="876141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eaLnBrk="1" hangingPunct="1">
              <a:lnSpc>
                <a:spcPct val="90000"/>
              </a:lnSpc>
              <a:buFont typeface="Arial" charset="0"/>
              <a:buNone/>
            </a:pPr>
            <a:r>
              <a:rPr lang="en-IN" altLang="en-US" sz="4000" b="1" dirty="0">
                <a:solidFill>
                  <a:schemeClr val="bg1"/>
                </a:solidFill>
                <a:latin typeface="Arial Narrow" pitchFamily="34" charset="0"/>
              </a:rPr>
              <a:t>Products &amp; No. of Parts</a:t>
            </a:r>
            <a:endParaRPr lang="en-US" altLang="en-US" sz="40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6807D1-DBCC-4747-B93E-9F33519D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1" r="-2143"/>
          <a:stretch/>
        </p:blipFill>
        <p:spPr bwMode="auto">
          <a:xfrm>
            <a:off x="7427910" y="4041225"/>
            <a:ext cx="2573340" cy="220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F6BC93-6570-49B7-99A8-77C41CCEB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79" y="972043"/>
            <a:ext cx="8761413" cy="706964"/>
          </a:xfrm>
        </p:spPr>
        <p:txBody>
          <a:bodyPr/>
          <a:lstStyle/>
          <a:p>
            <a:r>
              <a:rPr lang="en-IN" altLang="en-US" b="1" dirty="0">
                <a:solidFill>
                  <a:schemeClr val="bg1"/>
                </a:solidFill>
                <a:latin typeface="Arial Narrow" pitchFamily="34" charset="0"/>
              </a:rPr>
              <a:t>What is Manufacturing?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10215-7F58-4C2B-9B73-365A7CDEB7DE}" type="slidenum">
              <a:rPr lang="en-IN"/>
              <a:pPr/>
              <a:t>4</a:t>
            </a:fld>
            <a:endParaRPr lang="en-IN"/>
          </a:p>
        </p:txBody>
      </p:sp>
      <p:sp>
        <p:nvSpPr>
          <p:cNvPr id="21508" name="Content Placeholder 2"/>
          <p:cNvSpPr txBox="1">
            <a:spLocks/>
          </p:cNvSpPr>
          <p:nvPr/>
        </p:nvSpPr>
        <p:spPr bwMode="auto">
          <a:xfrm>
            <a:off x="745331" y="2482056"/>
            <a:ext cx="10701338" cy="507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IN" altLang="en-US" sz="2800" b="1" i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Manufacturing </a:t>
            </a:r>
            <a:r>
              <a:rPr lang="en-IN" altLang="en-US" sz="2800" dirty="0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 derived from the Latin: </a:t>
            </a:r>
            <a:r>
              <a:rPr lang="en-IN" altLang="en-US" sz="2800" i="1" dirty="0" err="1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manus</a:t>
            </a:r>
            <a:r>
              <a:rPr lang="en-IN" altLang="en-US" sz="2800" dirty="0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 hand, </a:t>
            </a:r>
            <a:r>
              <a:rPr lang="en-IN" altLang="en-US" sz="2800" i="1" dirty="0" err="1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factus</a:t>
            </a:r>
            <a:r>
              <a:rPr lang="en-IN" altLang="en-US" sz="2800" dirty="0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=made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IN" altLang="en-US" sz="2800" b="1" i="1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IN" altLang="en-US" sz="2800" b="1" i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Manufacturing</a:t>
            </a:r>
            <a:r>
              <a:rPr lang="en-IN" altLang="en-US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IN" altLang="en-US" sz="2800" dirty="0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 its broadest sense, is the process of converting raw materials into products</a:t>
            </a:r>
            <a:r>
              <a:rPr lang="en-IN" altLang="en-US" sz="2800" dirty="0">
                <a:solidFill>
                  <a:srgbClr val="000066"/>
                </a:solidFill>
                <a:latin typeface="Calibri" pitchFamily="34" charset="0"/>
              </a:rPr>
              <a:t>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lang="en-IN" altLang="en-US" sz="2800" dirty="0">
              <a:latin typeface="Calibri" pitchFamily="34" charset="0"/>
            </a:endParaRP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IN" altLang="en-US" sz="2800" b="1" i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Manufacturing </a:t>
            </a:r>
            <a:r>
              <a:rPr lang="en-IN" altLang="en-US" sz="2800" dirty="0">
                <a:solidFill>
                  <a:srgbClr val="000066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 the use of machines, tools and labour to produce goods for use on a larger scale.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IN" altLang="en-US" sz="2800" dirty="0">
              <a:latin typeface="Calibri" pitchFamily="34" charset="0"/>
            </a:endParaRPr>
          </a:p>
        </p:txBody>
      </p:sp>
      <p:pic>
        <p:nvPicPr>
          <p:cNvPr id="5" name="Picture 4" descr="29790259_1872610862758572_5227630052780236864_n.png">
            <a:extLst>
              <a:ext uri="{FF2B5EF4-FFF2-40B4-BE49-F238E27FC236}">
                <a16:creationId xmlns:a16="http://schemas.microsoft.com/office/drawing/2014/main" id="{0D49954B-723E-4DFE-8371-7D5478B7E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nufacturing1">
            <a:hlinkClick r:id="" action="ppaction://media"/>
            <a:extLst>
              <a:ext uri="{FF2B5EF4-FFF2-40B4-BE49-F238E27FC236}">
                <a16:creationId xmlns:a16="http://schemas.microsoft.com/office/drawing/2014/main" id="{D99EE9F8-F09A-484C-B108-E39AF9B58B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187" t="12083" r="12226" b="20208"/>
          <a:stretch/>
        </p:blipFill>
        <p:spPr>
          <a:xfrm>
            <a:off x="96497" y="1"/>
            <a:ext cx="12095503" cy="69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5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6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E39F55-3CC1-4CFD-A93B-13B0782EB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" y="408170"/>
            <a:ext cx="12046740" cy="604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49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7CEE5-8CFA-4EA4-8CF4-ABA5DF0E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a Manufacturing Process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E0DCD-A0E7-4B2C-841F-284745DEA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Type and nature of the starting material</a:t>
            </a:r>
          </a:p>
          <a:p>
            <a:r>
              <a:rPr lang="en-US" sz="2800" dirty="0"/>
              <a:t>Expected quality and properties required</a:t>
            </a:r>
          </a:p>
          <a:p>
            <a:r>
              <a:rPr lang="en-US" sz="2800" dirty="0"/>
              <a:t>Technical viability of the process</a:t>
            </a:r>
          </a:p>
          <a:p>
            <a:r>
              <a:rPr lang="en-US" sz="2800" dirty="0"/>
              <a:t>Volume of production</a:t>
            </a:r>
          </a:p>
          <a:p>
            <a:r>
              <a:rPr lang="en-US" sz="2800" dirty="0"/>
              <a:t>Economy</a:t>
            </a:r>
          </a:p>
          <a:p>
            <a:endParaRPr lang="en-I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7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39CCD-D3CA-4CC2-B114-3BF2D365E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Manufacturing Processes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6CA18-C2D6-4F21-A321-369C961BA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MACHINING PROCESSES</a:t>
            </a:r>
          </a:p>
          <a:p>
            <a:r>
              <a:rPr lang="en-US" sz="2800" dirty="0"/>
              <a:t>CASTING PROCESSES</a:t>
            </a:r>
          </a:p>
          <a:p>
            <a:r>
              <a:rPr lang="en-US" sz="2800" dirty="0"/>
              <a:t>FORMING OR DEFORMATION PROCESSES</a:t>
            </a:r>
          </a:p>
          <a:p>
            <a:r>
              <a:rPr lang="en-US" sz="2800" dirty="0"/>
              <a:t>JOINING PROCESSES</a:t>
            </a:r>
            <a:endParaRPr lang="en-IN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0E434-B464-49A2-9260-6A0686B7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39" y="828682"/>
            <a:ext cx="10515600" cy="820743"/>
          </a:xfrm>
        </p:spPr>
        <p:txBody>
          <a:bodyPr/>
          <a:lstStyle/>
          <a:p>
            <a:r>
              <a:rPr lang="en-US" dirty="0"/>
              <a:t>Machining</a:t>
            </a:r>
            <a:endParaRPr lang="en-IN" dirty="0"/>
          </a:p>
        </p:txBody>
      </p:sp>
      <p:pic>
        <p:nvPicPr>
          <p:cNvPr id="7" name="Machining1">
            <a:hlinkClick r:id="" action="ppaction://media"/>
            <a:extLst>
              <a:ext uri="{FF2B5EF4-FFF2-40B4-BE49-F238E27FC236}">
                <a16:creationId xmlns:a16="http://schemas.microsoft.com/office/drawing/2014/main" id="{AAEAE400-8A4B-4C16-8C7E-97A5D5606F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260" t="9742" r="11681" b="19579"/>
          <a:stretch/>
        </p:blipFill>
        <p:spPr>
          <a:xfrm>
            <a:off x="3412869" y="2235435"/>
            <a:ext cx="8646611" cy="458080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83599A6E-BFB5-4D9D-A8F4-FE844AE8A1C3}" type="slidenum">
              <a:rPr lang="en-IN" smtClean="0"/>
              <a:t>9</a:t>
            </a:fld>
            <a:endParaRPr lang="en-IN"/>
          </a:p>
        </p:txBody>
      </p:sp>
      <p:pic>
        <p:nvPicPr>
          <p:cNvPr id="6" name="Picture 5" descr="29790259_1872610862758572_5227630052780236864_n.png">
            <a:extLst>
              <a:ext uri="{FF2B5EF4-FFF2-40B4-BE49-F238E27FC236}">
                <a16:creationId xmlns:a16="http://schemas.microsoft.com/office/drawing/2014/main" id="{3519A10C-1519-48B1-8B55-595F99AE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111" r="19259" b="29046"/>
          <a:stretch>
            <a:fillRect/>
          </a:stretch>
        </p:blipFill>
        <p:spPr>
          <a:xfrm>
            <a:off x="11605631" y="6224648"/>
            <a:ext cx="453849" cy="522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9634A-11D4-44B4-AD2F-FF8CD5CDBD39}"/>
              </a:ext>
            </a:extLst>
          </p:cNvPr>
          <p:cNvSpPr/>
          <p:nvPr/>
        </p:nvSpPr>
        <p:spPr>
          <a:xfrm>
            <a:off x="-57145" y="2337445"/>
            <a:ext cx="3481679" cy="4185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Aft>
                <a:spcPts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Excess material removed from the starting piece so what remains is the desired geometry</a:t>
            </a:r>
          </a:p>
          <a:p>
            <a:pPr marL="342900" indent="-342900" algn="just" fontAlgn="auto">
              <a:lnSpc>
                <a:spcPct val="150000"/>
              </a:lnSpc>
              <a:spcAft>
                <a:spcPts val="0"/>
              </a:spcAft>
              <a:buClr>
                <a:sysClr val="windowText" lastClr="000000"/>
              </a:buClr>
              <a:buFont typeface="Arial" panose="020B0604020202020204" pitchFamily="34" charset="0"/>
              <a:buChar char="•"/>
              <a:defRPr/>
            </a:pPr>
            <a:r>
              <a:rPr lang="en-IN" sz="20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Examples: turning, drilling, and milling; also grinding and non-traditional processes  </a:t>
            </a:r>
          </a:p>
        </p:txBody>
      </p:sp>
    </p:spTree>
    <p:extLst>
      <p:ext uri="{BB962C8B-B14F-4D97-AF65-F5344CB8AC3E}">
        <p14:creationId xmlns:p14="http://schemas.microsoft.com/office/powerpoint/2010/main" val="248845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PERSISTENCEDATA" val="MMPROD_UIPERSISTENCEDATA"/>
  <p:tag name="MMPROD_THEME_BG_IMAGE" val=""/>
  <p:tag name="MMPROD_TAG_VCONFIG" val="PD94bWwgdmVyc2lvbj0iMS4wIj8+DQo8Y29uZmlndXJhdGlvbj4NCgk8YnJhbmRpbmc+DQoJCTx1aWZvbnQgbmFtZT0iRk9OVF9OT1RFU19URVhUIiB2YWx1ZT0iVmVyZGFuYSw5LGZhbHNlLGZhbHNlLGZhbHNlIi8+DQoJPC9icmFuZGluZz4NCgk8Y29sb3JzPg0KCQk8dWljb2xvciBuYW1lPSJwcmltYXJ5IiB2YWx1ZT0iMHg2Rjg0ODgiLz4NCgkJPHVpY29sb3IgbmFtZT0iZ2xvdyIgdmFsdWU9IjB4NjA5NzczIi8+DQoJCTx1aWNvbG9yIG5hbWU9InRleHQiIHZhbHVlPSIweEZGRkZGRiIvPg0KCQk8dWljb2xvciBuYW1lPSJsaWdodCIgdmFsdWU9IjB4NEU1RDYwIi8+DQoJCTx1aWNvbG9yIG5hbWU9InNoYWRvdyIgdmFsdWU9IjB4MDAwMDAwIi8+DQoJCTx1aWNvbG9yIG5hbWU9ImJhY2tncm91bmQiIHZhbHVlPSIweDcyNzk3MSIvPg0KCTwvY29sb3JzPg0KCTxsYXlvdXQ+DQoJCTx1aXNob3cgbmFtZT0icHJlc2VudGF0aW9udGl0bGUiIHZhbHVlPSJ0cnVlIi8+PHVpc2hvdyBuYW1lPSJwcmVzZW50ZXJwaG90byIgdmFsdWU9InRydWUiLz48dWlzaG93IG5hbWU9InByZXNlbnRlcm5hbWUiIHZhbHVlPSJ0cnVlIi8+PHVpc2hvdyBuYW1lPSJwcmVzZW50ZXJ0aXRsZSIgdmFsdWU9InRydWUiLz48dWlzaG93IG5hbWU9InByZXNlbnRlcmVtYWlsIiB2YWx1ZT0idHJ1ZSIvPjx1aXNob3cgbmFtZT0icHJlc2VudGVyYmlvIiB2YWx1ZT0idHJ1ZSIvPjx1aXNob3cgbmFtZT0iY29tcGFueWxvZ28iIHZhbHVlPSJ0cnVlIi8+PHVpc2hvdyBuYW1lPSJzaWRlYmFyIiB2YWx1ZT0idHJ1ZSIvPjx1aXNob3cgbmFtZT0ib3V0bGluZSIgdmFsdWU9InRydWUiLz48dWlzaG93IG5hbWU9InRodW1ibmFpbCIgdmFsdWU9InRydWUiLz4NCgkJPHVpc2hvdyBuYW1lPSJub3RlcyIgdmFsdWU9InRydWUiLz48dWlzaG93IG5hbWU9InNlYXJjaCIgdmFsdWU9InRydWUiLz48dWlzaG93IG5hbWU9InF1aXoiIHZhbHVlPSJ0cnVlIi8+PHVpc2hvdyBuYW1lPSJhdHRhY2htZW50cyIgdmFsdWU9InRydWUiLz48dWlzaG93IG5hbWU9InV0aWxzIiB2YWx1ZT0idHJ1ZSIvPjx1aXNob3cgbmFtZT0idm9sdW1lIiB2YWx1ZT0idHJ1ZSIvPjx1aXNob3cgbmFtZT0icGxheWJhciIgdmFsdWU9InRydWUiLz48dWlzaG93IG5hbWU9InRhbGtpbmdoZWFkIiB2YWx1ZT0idHJ1ZSIvPjx1aXNob3cgbmFtZT0ic2lkZWJhcm9ucmlnaHQiIHZhbHVlPSJ0cnVlIi8+PHVpc2hvdyBuYW1lPSJ2aWV3Y2hhbmdlIiB2YWx1ZT0idHJ1ZSIvPjx1aXNob3cgbmFtZT0iYWx3YXlzU2NydW5jaCIgdmFsdWU9ImZhbHNlIi8+PHVpc2hvdyBuYW1lPSJpbml0aWFsZGlzcGxheW1vZGVpc25vcm1hbCIgdmFsdWU9InRydWUiLz48dWlyZXBsYWNlIG5hbWU9ImxvZ28iIHZhbHVlPSIiLz48dWlyZXBsYWNlIG5hbWU9ImJnaW1hZ2UiIHZhbHVlPSIiLz48dWlyZXBsYWNlIG5hbWU9ImluaXRpYWx0YWIiIHZhbHVlPSJvdXRsaW5lIi8+PHVpc2hvdyBuYW1lPSJjY3RleHRoaWdobGlnaHRpbmciIHZhbHVlPSJ0cnVlIi8+DQoJPC9sYXlvdXQ+DQoJPHByZWxvYWRlcj48c2V0Qm9vbCBuYW1lPSJkaXNhYmxlQXNzZXRQcmVsb2FkZXIiIHZhbHVlPSJ0cnVlIi8+PC9wcmVsb2FkZXI+PGxhbmd1YWdlIGlkPSJlb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VU5OQU1FRFNMSURFVElUTEUiIHZhbHVlPSJTbGlkZSAlbiIvPg0KCQk8dWl0ZXh0IG5hbWU9IkFUVEFDSE1FTlRfUFJFVklFV19XQVJOSU5HTVNHX1RJVExFU1RSSU5HIiB2YWx1ZT0iQXR0YWNobWVudCBXYXJuaW5nIi8+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4gQ29sbGFib3JhdGlvbiBkb2VzIG5vdCB3b3JrIGluIHRoaXMgbW9kZSIvPg0KCQk8dWl0ZXh0IG5hbWU9IkNPTExBQl9MT0NBTF9QTEFZQkFDS19USVRMRSIgdmFsdWU9IkxvY2FsIFBsYXliYWNrIi8+DQoJCTx1aXRleHQgbmFtZT0iQ09MTEFCX0xPQ0FMX1BMQVlCQUNLQlROIiB2YWx1ZT0iT2s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3RvcHBlZCIvPg0KCQk8dWl0ZXh0IG5hbWU9IlNDUlVCQkFSU1RBVFVTX1BMQVlJTkciIHZhbHVlPSJQbGF5aW5nIi8+DQoJCTx1aXRleHQgbmFtZT0iU0NSVUJCQVJTVEFUVVNfTk9BVURJTyIgdmFsdWU9Ik5vIEF1ZGlvIi8+DQoJCTx1aXRleHQgbmFtZT0iU0NSVUJCQVJTVEFUVVNfVklEUExBWUlORyIgdmFsdWU9IlZpZGVvIFBsYXlpbmciLz4NCgkJPHVpdGV4dCBuYW1lPSJTQ1JVQkJBUlNUQVRVU19MT0FESU5HIiB2YWx1ZT0iTG9hZGluZyIvPg0KCQk8dWl0ZXh0IG5hbWU9IlNDUlVCQkFSU1RBVFVTX0JVRkZFUklORyIgdmFsdWU9IkJ1ZmZlcmluZyIvPg0KCQk8dWl0ZXh0IG5hbWU9IlNDUlVCQkFSU1RBVFVTX1FVRVNUSU9OIiB2YWx1ZT0iQW5zd2VyIFF1ZXN0aW9uIi8+DQoJCTx1aXRleHQgbmFtZT0iU0NSVUJCQVJTVEFUVVNfUkVWSUVXUVVJWiIgdmFsdWU9IlJldmlld2luZyBRdWl6Ii8+DQoJCTwhLS0gc3Vic3RpdHV0aW9uOiAlbSA9PSBtaW51dGVzIHJlbWFpbmluZyAtLT4NCgkJPCEtLSBzdWJzdGl0dXRpb246ICVzID09IHNlY29uZHMgcmVtYWluaW5nIC0tPg0KCQk8dWl0ZXh0IG5hbWU9IkVMQVBTRUQiIHZhbHVlPSIlbSBNaW51dGVzICVzIFNlY29uZHMgUmVtYWluaW5nIi8+DQoJCTx1aXRleHQgbmFtZT0iTk9URk9VTkQiIHZhbHVlPSJOb3RoaW5nIEZvdW5kIi8+DQoJCTx1aXRleHQgbmFtZT0iQVRUQUNITUVOVFMiIHZhbHVlPSJBdHRhY2htZW50cy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kNvbnRhY3QiLz4NCgkJPHVpdGV4dCBuYW1lPSJUQUJfUVVJWiIgdmFsdWU9IlF1aXoiLz4NCgkJPHVpdGV4dCBuYW1lPSJUQUJfT1VUTElORSIgdmFsdWU9Ik91dGxpbmUiLz4NCgkJPHVpdGV4dCBuYW1lPSJUQUJfVEhVTUIiIHZhbHVlPSJUaHVtYiIvPg0KCQk8dWl0ZXh0IG5hbWU9IlRBQl9OT1RFUyIgdmFsdWU9Ik5vdGVzIi8+DQoJCTx1aXRleHQgbmFtZT0iVEFCX1NFQVJDSCIgdmFsdWU9IlNlYXJjaCIvPg0KCQk8dWl0ZXh0IG5hbWU9IlNMSURFX0hFQURJTkciIHZhbHVlPSJTbGlkZSBUaXRsZSIvPg0KCQk8dWl0ZXh0IG5hbWU9IkRVUkFUSU9OX0hFQURJTkciIHZhbHVlPSJEdXJhdGlvbiIvPg0KCQk8dWl0ZXh0IG5hbWU9IlNFQVJDSF9IRUFESU5HIiB2YWx1ZT0iU2VhcmNoIGZvciB0ZXh0OiIvPg0KCQk8dWl0ZXh0IG5hbWU9IlRIVU1CX0hFQURJTkciIHZhbHVlPSJTbGlkZSIvPg0KCQk8dWl0ZXh0IG5hbWU9IlRIVU1CX0lORk8iIHZhbHVlPSJTbGlkZSBUaXRsZS9EdXJhdGlvbiIvPg0KCQk8dWl0ZXh0IG5hbWU9IkFUVEFDSE5BTUVfSEVBRElORyIgdmFsdWU9IkZpbGUgTmFtZSIvPg0KCQk8dWl0ZXh0IG5hbWU9IkFUVEFDSFNJWkVfSEVBRElORyIgdmFsdWU9IlNpemUiLz4NCgkJPHVpdGV4dCBuYW1lPSJTTElERV9OT1RFUyIgdmFsdWU9IlNsaWRlIE5vdGVzIi8+DQoJCTx1aXRleHQgbmFtZT0iQ09VUlNFX1NUQVRVUyIgdmFsdWU9Ik1vZHVsZSBTdGF0dXMiLz4NCgkJPHVpdGV4dCBuYW1lPSJQQVNTRURfU1RSSU5HIiB2YWx1ZT0iUGFzc2VkIi8+DQoJCTx1aXRleHQgbmFtZT0iRkFJTEVEX1NUUklORyIgdmFsdWU9IkZhaWxlZCIvPg0KCQk8IS0tcXVpeiBwb2QgYW5kIG1lc3NhZ2UgYm94IHRleHRz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FVSVpQT0RfUVVJWl9BVFRFTVBUIiB2YWx1ZT0iUXVpeiBBdHRlbXB0OiIvPg0KCQk8dWl0ZXh0IG5hbWU9IlFVSVpQT0RfUVVJWl9BVFRFTVBUX1ZBTFVFIiB2YWx1ZT0iJW4gb2YgJXQiLz4NCgkJPHVpdGV4dCBuYW1lPSJRVUlaUE9EX1FVSVpfU0NPUkUiIHZhbHVlPSJTY29yZWQ6Ii8+DQoJCTx1aXRleHQgbmFtZT0iUVVJWlBPRF9RVUlaX1BBU1NTQ09SRSIgdmFsdWU9IlBhc3NpbmcgU2NvcmU6Ii8+DQoJCTx1aXRleHQgbmFtZT0iUVVJWlBPRF9RVUlaX01BWFNDT1JFIiB2YWx1ZT0iTWF4IFNjb3JlOiIvPg0KCQk8dWl0ZXh0IG5hbWU9IlFVSVpQT0RfUVVFU0FUTVBUX1NUUiIgdmFsdWU9IkF0dGVtcHQ6ICVuIG9mICV0Ii8+DQoJCTx1aXRleHQgbmFtZT0iUVVJWlBPRF9RVUVTVFlQRV9TVFIiIHZhbHVlPSJUeXBlOiAlcyIvPg0KCQk8dWl0ZXh0IG5hbWU9IlFVSVpQT0RfUVVFU1RZUEVfR1JEIiB2YWx1ZT0iR3JhZGVkIi8+DQoJCTx1aXRleHQgbmFtZT0iUVVJWlBPRF9RVUVTVFlQRV9TVlkiIHZhbHVlPSJTdXJ2ZXkiLz4NCgkJPHVpdGV4dCBuYW1lPSJRVUlaUE9EX1FVSVpBVE1QVF9JTkYiIHZhbHVlPSJJbmZpbml0ZSIvPg0KCQk8dWl0ZXh0IG5hbWU9IlFVSVpQT0RfUVVFU0FUTVBUX0lORiIgdmFsdWU9IkluZmluaXRlIi8+DQoJCTx1aXRleHQgbmFtZT0iV0FSTklOR01TR19ZRVNTVFJJTkciIHZhbHVlPSJZZXMiLz4NCgkJPHVpdGV4dCBuYW1lPSJXQVJOSU5HTVNHX05PU1RSSU5HIiB2YWx1ZT0iTm8iLz4NCgkJPHVpdGV4dCBuYW1lPSJXQVJOSU5HTVNHX1RJVExFU1RSSU5HIiB2YWx1ZT0iUXVpeiBOYXZpZ2F0aW9uIFdhcm5pbmciLz4NCgkJPHVpdGV4dCBuYW1lPSJXQVJOSU5HTVNHX01TR1NUUklORyIgdmFsdWU9IlRoZXJlIGFyZSB1bi1hdHRlbXB0ZWQgcXVlc3Rpb25zIGluIHRoaXMgUXVpei4mI3hBOyYjeEE7Q2xpY2tpbmcgWWVzIHdpbGwgdGFrZSB5b3Ugb3V0IG9mIHRoZSBRdWl6LiBDbGljayBObyB0byBjb250aW51ZSB0aGUgUXVpei4iLz4NCgkJPHVpdGV4dCBuYW1lPSJJTkZPUk1BVElPTl9IMjY0X0ZMQVNIUExBWUVSIiB2YWx1ZT0iVGhlIGN1cnJlbnQgdmVyc2lvbiBvZiBGbGFzaCBQbGF5ZXIgaW5zdGFsbGVkIG9uIHlvdXIgbWFjaGluZSBkb2VzIG5vdCBzdXBwb3J0IHRoaXMgdmlkZW8uIENsaWNrIG9uIHRoZSB2aWRlbyBhcmVhIHRvIGRvd25sb2FkIHRoZSBsYXRlc3Q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TaG93IHNpZGViYXIgdG8gcGFydGljaXBhbnRzIi8+DQoJCTx1aXRleHQgbmFtZT0iTVVURSIgdmFsdWU9Ik11dGUiLz4NCgkJPHVpdGV4dCBuYW1lPSJET0NXUkFQX1RJVExFIiB2YWx1ZT0iUHJlc2VudGVyIEZpbGUgQXR0YWNobWVudCIvPg0KCQk8dWl0ZXh0IG5hbWU9IkRPQ1dSQVBfTVNHIiB2YWx1ZT0iU2F2ZSB0byBNeSBDb21wdXRlciIvPg0KCQk8dWl0ZXh0IG5hbWU9IkRPQ1dSQVBfUFJPTVBUIiB2YWx1ZT0iQ2xpY2sgdG8gRG93bmxvYWQiLz4NCgk8L2xhbmd1YWdlPg0KCTxsYW5ndWFnZSBpZD0iYXI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2KrYrdiw2YrYsSDYudmGINin2YTZhdix2YHZgtin2KoiLz4NCgkJPHVpdGV4dCBuYW1lPSJBVFRBQ0hNRU5UX1BSRVZJRVdfV0FSTklOR01TRyIgdmFsdWU9ItmE2Kcg2YrZhdmD2YYg2YHYqtitINin2YTZhdix2YHZgtin2Kog2YHZiiDZhtmF2Lcg2KfZhNmF2LnYp9mK2YbYqS4g2KfZhNix2KzYp9ihINin2LPYqtiu2K/Yp9mFINmG2LTYsSDZhNix2KTZitipINin2YTZhtiq2KfYptisLiIvPg0KCQk8dWl0ZXh0IG5hbWU9IlVOTkFNRURTTElERVRJVExFIiB2YWx1ZT0i2LTYsdmK2K3YqSAlbiIvPg0KCQk8dWl0ZXh0IG5hbWU9IkNPTExBQl9MT0NBTF9QTEFZQkFDS19NU0ciIHZhbHVlPSLZitis2LHZiiDYrdin2YTZitin2Ysg2KrYtNi62YrZhCDYp9mE2YXYrdiq2YjZiSDZhdit2YTZitin2YsuINin2YTYqti52KfZiNmGINmE2Kcg2YrYudmF2YQg2YHZiiDZh9iw2Kcg2KfZhNmI2LbYuS4iLz4NCgkJPHVpdGV4dCBuYW1lPSJDT0xMQUJfTE9DQUxfUExBWUJBQ0tfVElUTEUiIHZhbHVlPSLYqti02LrZitmEINmF2K3ZhNmKIi8+DQoJCTx1aXRleHQgbmFtZT0iQ09MTEFCX0xPQ0FMX1BMQVlCQUNLQlROIiB2YWx1ZT0i2YXZiNin2YHZgiIvPg0KCQk8IS0tIHN1YnN0aXR1dGlvbjogJW4gPT0gc2xpZGUgbnVtYmVyIC0tPg0KCQk8IS0tIHN1YnN0aXR1dGlvbjogJXQgPT0gdG90YWwgc2xpZGUgY291bnQgLS0+DQoJCTx1aXRleHQgbmFtZT0iU0NSVUJCQVJTVEFUVVNfU0xJREVJTkZPIiB2YWx1ZT0i2LTYsdmK2K3YqSAlbiAvICV0IHwgIi8+DQoJCTx1aXRleHQgbmFtZT0iU0NSVUJCQVJTVEFUVVNfU1RPUFBFRCIgdmFsdWU9ItmF2KrZiNmC2YEiLz4NCgkJPHVpdGV4dCBuYW1lPSJTQ1JVQkJBUlNUQVRVU19QTEFZSU5HIiB2YWx1ZT0i2YLZitivINin2YTYqti02LrZitmEIi8+DQoJCTx1aXRleHQgbmFtZT0iU0NSVUJCQVJTVEFUVVNfTk9BVURJTyIgdmFsdWU9ItmE2Kcg2YrZiNis2K8g2LXZiNiqIi8+DQoJCTx1aXRleHQgbmFtZT0iU0NSVUJCQVJTVEFUVVNfVklEUExBWUlORyIgdmFsdWU9Itin2YTZgdmK2K/ZitmIINmC2YrYryDYp9mE2KrYtNi62YrZhCIvPg0KCQk8dWl0ZXh0IG5hbWU9IlNDUlVCQkFSU1RBVFVTX0xPQURJTkciIHZhbHVlPSLZitis2LHZiiDYp9mE2KLZhiDYp9mE2KrYrdmF2YrZhC4uLiIvPg0KCQk8dWl0ZXh0IG5hbWU9IlNDUlVCQkFSU1RBVFVTX0JVRkZFUklORyIgdmFsdWU9ItmK2KzYsdmKINin2YTYotmGINin2YTYqtiu2LLZitmGINin2YTZhdik2YLYqiIvPg0KCQk8dWl0ZXh0IG5hbWU9IlNDUlVCQkFSU1RBVFVTX1FVRVNUSU9OIiB2YWx1ZT0i2KfZhNil2KzYp9io2Kkg2LnZhNmJINin2YTYs9ik2KfZhCIvPg0KCQk8dWl0ZXh0IG5hbWU9IlNDUlVCQkFSU1RBVFVTX1JFVklFV1FVSVoiIHZhbHVlPSLZhdix2KfYrNi52Kkg2KfZhNmF2LPYp9io2YLYqSIvPg0KCQk8IS0tIHN1YnN0aXR1dGlvbjogJW0gPT0gbWludXRlcyByZW1haW5pbmcgLS0+DQoJCTwhLS0gc3Vic3RpdHV0aW9uOiAlcyA9PSBzZWNvbmRzIHJlbWFpbmluZyAtLT4NCgkJPHVpdGV4dCBuYW1lPSJFTEFQU0VEIiB2YWx1ZT0iJW0g2K/Zgtin2KbZgiVzINir2YjYp9mGINmF2KrYqNmC2YrYqSIvPg0KCQk8dWl0ZXh0IG5hbWU9Ik5PVEZPVU5EIiB2YWx1ZT0i2YTZhSDZitmP2LnYq9ixINi52YTZiSDYtNmK2KEiLz4NCgkJPHVpdGV4dCBuYW1lPSJBVFRBQ0hNRU5UUyIgdmFsdWU9Itin2YTZhdix2YHZgtin2KoiLz4NCgkJPCEtLSBzdWJzdGl0dXRpb246ICVwID09IGN1cnJlbnQgc3BlYWtlcidzIHRpdGxlIC0tPg0KCQk8dWl0ZXh0IG5hbWU9IkJJT1dJTl9USVRMRSIgdmFsdWU9Itin2YTYs9mK2LHYqSDYp9mE2LDYp9iq2YrYqTogJXAiLz4NCgkJPHVpdGV4dCBuYW1lPSJCSU9CVE5fVElUTEUiIHZhbHVlPSLYp9mE2LPZitix2Kkg2KfZhNiw2KfYqtmK2KkiLz4NCgkJPHVpdGV4dCBuYW1lPSJESVZJREVSQlROX1RJVExFIiB2YWx1ZT0ifCIvPg0KCQk8dWl0ZXh0IG5hbWU9IkNPTlRBQ1RCVE5fVElUTEUiIHZhbHVlPSLYp9iq2LXYp9mEIi8+DQoJCTx1aXRleHQgbmFtZT0iVEFCX1FVSVoiIHZhbHVlPSLZhdiz2KfYqNmC2KkiLz4NCgkJPHVpdGV4dCBuYW1lPSJUQUJfT1VUTElORSIgdmFsdWU9ItmF2K7Yt9i3Ii8+DQoJCTx1aXRleHQgbmFtZT0iVEFCX1RIVU1CIiB2YWx1ZT0i2YXYtdi62ZHYsdipIi8+DQoJCTx1aXRleHQgbmFtZT0iVEFCX05PVEVTIiB2YWx1ZT0i2YXZhNin2K3YuNin2KoiLz4NCgkJPHVpdGV4dCBuYW1lPSJUQUJfU0VBUkNIIiB2YWx1ZT0i2KjYrdirIi8+DQoJCTx1aXRleHQgbmFtZT0iU0xJREVfSEVBRElORyIgdmFsdWU9Iti52YbZiNin2YYg2KfZhNi02LHZitit2KkgIi8+DQoJCTx1aXRleHQgbmFtZT0iRFVSQVRJT05fSEVBRElORyIgdmFsdWU9ItmF2K/YqSIvPg0KCQk8dWl0ZXh0IG5hbWU9IlNFQVJDSF9IRUFESU5HIiB2YWx1ZT0iOtin2YTYqNit2Ksg2LnZhiDZhti1Ii8+DQoJCTx1aXRleHQgbmFtZT0iVEhVTUJfSEVBRElORyIgdmFsdWU9Iti02LHZitit2KkiLz4NCgkJPHVpdGV4dCBuYW1lPSJUSFVNQl9JTkZPIiB2YWx1ZT0i2LnZhtmI2KfZhi/Zhdiv2Kkg2KfZhNi02LHZitit2KkiLz4NCgkJPHVpdGV4dCBuYW1lPSJBVFRBQ0hOQU1FX0hFQURJTkciIHZhbHVlPSLYp9iz2YUg2KfZhNmF2YTZgSIvPg0KCQk8dWl0ZXh0IG5hbWU9IkFUVEFDSFNJWkVfSEVBRElORyIgdmFsdWU9Itin2YTYrdis2YUiLz4NCgkJPHVpdGV4dCBuYW1lPSJTTElERV9OT1RFUyIgdmFsdWU9ItmF2YTYp9it2LjYp9iqINin2YTYtNix2YrYrdipIi8+DQoJCTx1aXRleHQgbmFtZT0iQ09VUlNFX1NUQVRVUyIgdmFsdWU9Itit2KfZhNipINin2YTZiNit2K/YqSIvPg0KCQk8dWl0ZXh0IG5hbWU9IlBBU1NFRF9TVFJJTkciIHZhbHVlPSLZhtis2KfYrSIvPg0KCQk8dWl0ZXh0IG5hbWU9IkZBSUxFRF9TVFJJTkciIHZhbHVlPSLZgdi02YQiLz4NCgkJPCEtLXF1aXogcG9kIGFuZCBtZXNzYWdlIGJveCB0ZXh0cy0tPg0KCQk8dWl0ZXh0IG5hbWU9IlFVSVpQT0RfUVVJWl9BVFRFTVBUIiB2YWx1ZT0i2LHZgtmFINin2YTZhdit2KfZiNmE2Kkg2YHZiiDYp9mE2YXYs9in2KjZgtipOiIvPg0KCQk8dWl0ZXh0IG5hbWU9IlFVSVpQT0RfUVVJWl9BVFRFTVBUX1ZBTFVFIiB2YWx1ZT0iJW4g2YXZhiAldCIvPg0KCQk8dWl0ZXh0IG5hbWU9IlFVSVpQT0RfUVVJWl9TQ09SRSIgdmFsdWU9IjrYp9mE2K/Ysdis2Kkg2KfZhNmF2LPYrNmE2KkiLz4NCgkJPHVpdGV4dCBuYW1lPSJRVUlaUE9EX1FVSVpfUEFTU1NDT1JFIiB2YWx1ZT0iOtiv2LHYrNipINin2YTZhtis2KfYrSIvPg0KCQk8dWl0ZXh0IG5hbWU9IlFVSVpQT0RfUVVJWl9NQVhTQ09SRSIgdmFsdWU9IjrYp9mE2K/Ysdis2Kkg2KfZhNmC2LXZiNmJIi8+DQoJCTx1aXRleHQgbmFtZT0iUVVJWlBPRF9RVUVTQVRNUFRfU1RSIiB2YWx1ZT0i2KfZhNmF2K3Yp9mI2YTYqSAlbiDZhdmGICV0Ii8+DQoJCTx1aXRleHQgbmFtZT0iUVVJWlBPRF9RVUVTVFlQRV9TVFIiIHZhbHVlPSLYp9mE2YbZiNi5OiAlcyIvPg0KCQk8dWl0ZXh0IG5hbWU9IlFVSVpQT0RfUVVFU1RZUEVfR1JEIiB2YWx1ZT0i2KrZhSDYqti12K3Zitit2YciLz4NCgkJPHVpdGV4dCBuYW1lPSJRVUlaUE9EX1FVRVNUWVBFX1NWWSIgdmFsdWU9Itin2LPYqti32YTYp9i5Ii8+DQoJCTx1aXRleHQgbmFtZT0iUVVJWlBPRF9RVUlaQVRNUFRfSU5GIiB2YWx1ZT0i2YTYpyDZhtmH2KfYptmKIi8+DQoJCTx1aXRleHQgbmFtZT0iUVVJWlBPRF9RVUVTQVRNUFRfSU5GIiB2YWx1ZT0i2YTYpyDZhtmH2KfYptmKIi8+DQoJCTx1aXRleHQgbmFtZT0iV0FSTklOR01TR19ZRVNTVFJJTkciIHZhbHVlPSLZhti52YUiLz4NCgkJPHVpdGV4dCBuYW1lPSJXQVJOSU5HTVNHX05PU1RSSU5HIiB2YWx1ZT0i2YTYpyIvPg0KCQk8dWl0ZXh0IG5hbWU9IldBUk5JTkdNU0dfVElUTEVTVFJJTkciIHZhbHVlPSLYqtit2LDZitixINi52YYg2KfZhNiq2YbZgtmEINmB2Yog2KfZhNmF2LPYp9io2YLYqSIvPg0KCQk8dWl0ZXh0IG5hbWU9IldBUk5JTkdNU0dfTVNHU1RSSU5HIiB2YWx1ZT0i2YfZhtin2YMg2KPYs9im2YTYqSDZhNmFINiq2KrZhSDYp9mE2KXYrNin2KjYqSDYudmE2YrZh9inINmB2Yog2KfZhNmF2LPYp9io2YLYqS4g2KfZhNmG2YLYsSDYudmE2Ykg2YbYudmFINiz2YrYrtix2KzZgyDZhdmGINin2YTZhdiz2KfYqNmC2KkuINin2YbZgtixINmE2Kcg2YTZhdiq2KfYqNi52Kkg2KfZhNmF2LPYp9io2YLYqS4iLz4NCgkJPHVpdGV4dCBuYW1lPSJJTkZPUk1BVElPTl9IMjY0X0ZMQVNIUExBWUVSIiB2YWx1ZT0i2YbYs9iu2KkgRmxhc2ggUGxheWVyICDYp9mE2YXYq9io2KrYqSDYrdin2YTZitin2Ysg2LnZhNmJINis2YfYp9iy2YMg2YTYpyDYqtiv2LnZhSDZh9iw2Kcg2KfZhNmB2YrYr9mK2YguINin2YbZgtixINi52YTZiSDZhdmG2LfZgtipINin2YTZgdmK2K/ZitmIINmE2KrZhtiy2YrZhCDYo9it2K/YqyDZhtiz2K7YqSDZhdmGIEZsYXNoIFBsYXllc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2KXYuNmH2KfYsSDYp9mE2LTYsdmK2Lcg2KfZhNis2KfZhtio2Yog2YTZhNmF2LTYp9ix2YPZitmGIi8+DQoJCTx1aXRleHQgbmFtZT0iTVVURSIgdmFsdWU9Iti12KfZhdiqIi8+DQoJCTx1aXRleHQgbmFtZT0iRE9DV1JBUF9USVRMRSIgdmFsdWU9Itin2YTZhdmE2YHYp9iqINin2YTZhdix2YHZgtipINmB2YogUHJlc2VudGVyIi8+DQoJCTx1aXRleHQgbmFtZT0iRE9DV1JBUF9NU0ciIHZhbHVlPSLYp9mE2K3Zgdi4INmB2Yog2KzZh9in2LIg2KfZhNmD2YXYqNmK2YjYqtixIi8+DQoJCTx1aXRleHQgbmFtZT0iRE9DV1JBUF9QUk9NUFQiIHZhbHVlPSLYp9mG2YLYsSDZh9mG2Kcg2YTZhNiq2YbYstmK2YQiLz4NCgk8L2xhbmd1YWdlPg0KCTxsYW5ndWFnZSBpZD0iZGUiPg0KCQk8IS0tIGZvcm1hdCBmb3IgdWlmb250IHZhbHVlIGlzICJmb250LHNpemUsaXNib2xkLGlzaXRhbGljLGlzc2hhZG93ZWQiIC0tPg0KCQk8dWlmb250IG5hbWU9IkZPTlRfUVVJWlpJTkciIHZhbHVlPSJWZXJkYW5hLDksZmFsc2UsZmFsc2UsZmFsc2UiLz4NCgkJPHVpZm9udCBuYW1lPSJGT05UX1NDUlVCU1RBVFVTIiB2YWx1ZT0iVmVyZGFuYSw5LHRydWUsZmFsc2UsdHJ1ZSIvPg0KCQk8dWlmb250IG5hbWU9IkZPTlRfU0NSVUJUSU1FIiB2YWx1ZT0iVmVyZGFuYSw5LGZhbHNlLGZhbHNlLHRydWUiLz4NCgkJPHVpZm9udCBuYW1lPSJGT05UX0VMQVBTRURUSU1FIiB2YWx1ZT0iVmVyZGFuYSw5LHRydWUsZmFsc2UsdHJ1ZSIvPg0KCQk8dWlmb250IG5hbWU9IkZPTlRfVVRJTFNNRU5VIiB2YWx1ZT0iVmVyZGFuYSw5LHRydWUsZmFsc2UsZmFsc2UiLz4NCgkJPHVpZm9udCBuYW1lPSJGT05UX1RBQlMiIHZhbHVlPSJWZXJkYW5hLDksdHJ1ZSxmYWxzZSx0cnVlIi8+DQoJCTx1aWZvbnQgbmFtZT0iRk9OVF9QUkVTRU5UQVRJT05OQU1FIiB2YWx1ZT0iVmVyZGFuYSwxNCxmYWxzZSxmYWxzZSx0cnVlIi8+DQoJCTx1aWZvbnQgbmFtZT0iRk9OVF9QUkVTRU5URVJOQU1FIiB2YWx1ZT0iVmVyZGFuYSwxMCx0cnVlLGZhbHNlLHRydWUiLz4NCgkJPHVpZm9udCBuYW1lPSJGT05UX1BSRVNFTlRFUlRJVExFIiB2YWx1ZT0iVmVyZGFuYSwxMCxmYWxzZSxmYWxzZSx0cnVlIi8+DQoJCTx1aWZvbnQgbmFtZT0iRk9OVF9CSU9CVE4iIHZhbHVlPSJWZXJkYW5hLDEw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OSxmYWxzZSxmYWxzZSx0cnVlIi8+DQoJCTx1aWZvbnQgbmFtZT0iRk9OVF9CSU9XSU4iIHZhbHVlPSJWZXJkYW5hLDExLGZhbHNlLGZhbHNlLGZhbHNlIi8+DQoJCTx1aWZvbnQgbmFtZT0iRk9OVF9MSVNUSEVBRElORyIgdmFsdWU9IlZlcmRhbmEsOSxmYWxzZSxmYWxzZSxmYWxzZSIvPg0KCQk8dWlmb250IG5hbWU9IkZPTlRfV0lOVElUTEUiIHZhbHVlPSJWZXJkYW5hLDk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V2FybnVuZyBiZWltIMOWZmZuZW4gdm9uIEFubGFnZW4iLz4NCgkJPHVpdGV4dCBuYW1lPSJBVFRBQ0hNRU5UX1BSRVZJRVdfV0FSTklOR01TRyIgdmFsdWU9IkFuaMOkbmdlIGvDtm5uZW4gbmljaHQgaW0gVm9yc2NoYXUtTW9kdXMgZ2XDtmZmbmV0IHdlcmRlbi4gVmVyd2VuZGVuIFNpZSDigJ5WZXLDtmZmZW50bGljaGVu4oCcLCB1bSBkaWUgRXJnZWJuaXNzZSBhbnp1emVpZ2VuLiIvPg0KCQk8dWl0ZXh0IG5hbWU9IkNPTExBQl9MT0NBTF9QTEFZQkFDS19NU0ciIHZhbHVlPSJJbmhhbHQgd2lyZCBsb2thbCBnZXNwaWVsdC4gWnVzYW1tZW5hcmJlaXQgZnVua3Rpb25pZXJ0IGluIGRpZXNlbSBNb2R1cyBuaWNodC4iLz4NCgkJPHVpdGV4dCBuYW1lPSJDT0xMQUJfTE9DQUxfUExBWUJBQ0tfVElUTEUiIHZhbHVlPSJMb2thbGUgV2llZGVyZ2FiZSIvPg0KCQk8dWl0ZXh0IG5hbWU9IkNPTExBQl9MT0NBTF9QTEFZQkFDS0JUTiIgdmFsdWU9Ik9LIi8+DQoJCTx1aXRleHQgbmFtZT0iVU5OQU1FRFNMSURFVElUTEUiIHZhbHVlPSJGb2xpZSAlbiIvPg0KCQk8IS0tIHN1YnN0aXR1dGlvbjogJW4gPT0gc2xpZGUgbnVtYmVyIC0tPg0KCQk8IS0tIHN1YnN0aXR1dGlvbjogJXQgPT0gdG90YWwgc2xpZGUgY291bnQgLS0+DQoJCTx1aXRleHQgbmFtZT0iU0NSVUJCQVJTVEFUVVNfU0xJREVJTkZPIiB2YWx1ZT0iRm9saWUgJW4gLyAldCB8ICIvPg0KCQk8dWl0ZXh0IG5hbWU9IlNDUlVCQkFSU1RBVFVTX1NUT1BQRUQiIHZhbHVlPSJCZWVuZGV0Ii8+DQoJCTx1aXRleHQgbmFtZT0iU0NSVUJCQVJTVEFUVVNfUExBWUlORyIgdmFsdWU9IldpZWRlcmdhYmUiLz4NCgkJPHVpdGV4dCBuYW1lPSJTQ1JVQkJBUlNUQVRVU19OT0FVRElPIiB2YWx1ZT0iS2VpbiBBdWRpbyIvPg0KCQk8dWl0ZXh0IG5hbWU9IlNDUlVCQkFSU1RBVFVTX1ZJRFBMQVlJTkciIHZhbHVlPSJWaWRlbyB3aXJkIGFiZ2VzcGllbHQiLz4NCgkJPHVpdGV4dCBuYW1lPSJTQ1JVQkJBUlNUQVRVU19MT0FESU5HIiB2YWx1ZT0iTGFkZW4iLz4NCgkJPHVpdGV4dCBuYW1lPSJTQ1JVQkJBUlNUQVRVU19CVUZGRVJJTkciIHZhbHVlPSJQdWZmZXJuIi8+DQoJCTx1aXRleHQgbmFtZT0iU0NSVUJCQVJTVEFUVVNfUVVFU1RJT04iIHZhbHVlPSJGcmFnZSBiZWFudHdvcnRlbiIvPg0KCQk8dWl0ZXh0IG5hbWU9IlNDUlVCQkFSU1RBVFVTX1JFVklFV1FVSVoiIHZhbHVlPSJOb2NobWFscyBkdXJjaHNlaGVuIi8+DQoJCTwhLS0gc3Vic3RpdHV0aW9uOiAlbSA9PSBtaW51dGVzIHJlbWFpbmluZyAtLT4NCgkJPCEtLSBzdWJzdGl0dXRpb246ICVzID09IHNlY29uZHMgcmVtYWluaW5nIC0tPg0KCQk8dWl0ZXh0IG5hbWU9IkVMQVBTRUQiIHZhbHVlPSJSZXN0ZGF1ZXI6ICVtIE1pbnV0ZW4gJXMgU2VrdW5kZW4iLz4NCgkJPHVpdGV4dCBuYW1lPSJOT1RGT1VORCIgdmFsdWU9Ik5pY2h0cyBnZWZ1bmRlbiIvPg0KCQk8dWl0ZXh0IG5hbWU9IkFUVEFDSE1FTlRTIiB2YWx1ZT0iQW5sYWdlbiIvPg0KCQk8IS0tIHN1YnN0aXR1dGlvbjogJXAgPT0gY3VycmVudCBzcGVha2VyJ3MgdGl0bGUgLS0+DQoJCTx1aXRleHQgbmFtZT0iQklPV0lOX1RJVExFIiB2YWx1ZT0iU3ByZWNoZXI6ICVwIi8+DQoJCTx1aXRleHQgbmFtZT0iQklPQlROX1RJVExFIiB2YWx1ZT0iU3ByZWNoZXIiLz4NCgkJPHVpdGV4dCBuYW1lPSJESVZJREVSQlROX1RJVExFIiB2YWx1ZT0ifCIvPg0KCQk8dWl0ZXh0IG5hbWU9IkNPTlRBQ1RCVE5fVElUTEUiIHZhbHVlPSJLb250YWt0Ii8+DQoJCTx1aXRleHQgbmFtZT0iVEFCX1FVSVoiIHZhbHVlPSJRdWl6Ii8+DQoJCTx1aXRleHQgbmFtZT0iVEFCX09VVExJTkUiIHZhbHVlPSJTdHJ1a3R1ciIvPg0KCQk8dWl0ZXh0IG5hbWU9IlRBQl9USFVNQiIgdmFsdWU9Ik1pbmlhdHVyIi8+DQoJCTx1aXRleHQgbmFtZT0iVEFCX05PVEVTIiB2YWx1ZT0iTm90aXplbiIvPg0KCQk8dWl0ZXh0IG5hbWU9IlRBQl9TRUFSQ0giIHZhbHVlPSJTdWNoZW4iLz4NCgkJPHVpdGV4dCBuYW1lPSJTTElERV9IRUFESU5HIiB2YWx1ZT0iRm9saWVudGl0ZWwiLz4NCgkJPHVpdGV4dCBuYW1lPSJEVVJBVElPTl9IRUFESU5HIiB2YWx1ZT0iRGF1ZXIiLz4NCgkJPHVpdGV4dCBuYW1lPSJTRUFSQ0hfSEVBRElORyIgdmFsdWU9IlRleHQgc3VjaGVuOiIvPg0KCQk8dWl0ZXh0IG5hbWU9IlRIVU1CX0hFQURJTkciIHZhbHVlPSJGb2xpZSIvPg0KCQk8dWl0ZXh0IG5hbWU9IlRIVU1CX0lORk8iIHZhbHVlPSJGb2xpZW50aXRlbC9EYXVlciIvPg0KCQk8dWl0ZXh0IG5hbWU9IkFUVEFDSE5BTUVfSEVBRElORyIgdmFsdWU9IkRhdGVpbmFtZSIvPg0KCQk8dWl0ZXh0IG5hbWU9IkFUVEFDSFNJWkVfSEVBRElORyIgdmFsdWU9Ikdyw7bDn2UiLz4NCgkJPHVpdGV4dCBuYW1lPSJTTElERV9OT1RFUyIgdmFsdWU9IkZvbGllbm5vdGl6ZW4iLz4NCgkJPHVpdGV4dCBuYW1lPSJDT1VSU0VfU1RBVFVTIiB2YWx1ZT0iTW9kdWxzdGF0dXMiLz4NCgkJPHVpdGV4dCBuYW1lPSJQQVNTRURfU1RSSU5HIiB2YWx1ZT0iRXJmb2xncmVpY2giLz4NCgkJPHVpdGV4dCBuYW1lPSJGQUlMRURfU1RSSU5HIiB2YWx1ZT0iRmVobGdlc2NobGFnZW4iLz4NCgkJPCEtLXF1aXogcG9kIGFuZCBtZXNzYWdlIGJveCB0ZXh0cy0tPg0KCQk8dWl0ZXh0IG5hbWU9IlFVSVpQT0RfUVVJWl9BVFRFTVBUIiB2YWx1ZT0iUXVpenZlcnN1Y2g6Ii8+DQoJCTx1aXRleHQgbmFtZT0iUVVJWlBPRF9RVUlaX0FUVEVNUFRfVkFMVUUiIHZhbHVlPSIlbiB2b24gJXQiLz4NCgkJPHVpdGV4dCBuYW1lPSJRVUlaUE9EX1FVSVpfU0NPUkUiIHZhbHVlPSJFcnJlaWNodDoiLz4NCgkJPHVpdGV4dCBuYW1lPSJRVUlaUE9EX1FVSVpfUEFTU1NDT1JFIiB2YWx1ZT0iTWluZGVzdHB1bmt0emFobDoiLz4NCgkJPHVpdGV4dCBuYW1lPSJRVUlaUE9EX1FVSVpfTUFYU0NPUkUiIHZhbHVlPSJNYXhpbWFsZSBQdW5rdHphaGw6Ii8+DQoJCTx1aXRleHQgbmFtZT0iUVVJWlBPRF9RVUVTQVRNUFRfU1RSIiB2YWx1ZT0iVmVyc3VjaDogJW4gdm9uICV0Ii8+DQoJCTx1aXRleHQgbmFtZT0iUVVJWlBPRF9RVUVTVFlQRV9TVFIiIHZhbHVlPSJUeXA6ICVzIi8+DQoJCTx1aXRleHQgbmFtZT0iUVVJWlBPRF9RVUVTVFlQRV9HUkQiIHZhbHVlPSJCZXdlcnRldCIvPg0KCQk8dWl0ZXh0IG5hbWU9IlFVSVpQT0RfUVVFU1RZUEVfU1ZZIiB2YWx1ZT0iVW1mcmFnZSIvPg0KCQk8dWl0ZXh0IG5hbWU9IlFVSVpQT0RfUVVJWkFUTVBUX0lORiIgdmFsdWU9IlVuZW5kbGljaCIvPg0KCQk8dWl0ZXh0IG5hbWU9IlFVSVpQT0RfUVVFU0FUTVBUX0lORiIgdmFsdWU9IlVuZW5kbGljaCIvPg0KCQk8dWl0ZXh0IG5hbWU9IldBUk5JTkdNU0dfWUVTU1RSSU5HIiB2YWx1ZT0iSmEiLz4NCgkJPHVpdGV4dCBuYW1lPSJXQVJOSU5HTVNHX05PU1RSSU5HIiB2YWx1ZT0iTmVpbiIvPg0KCQk8dWl0ZXh0IG5hbWU9IldBUk5JTkdNU0dfVElUTEVTVFJJTkciIHZhbHVlPSJRdWl6bmF2aWdhdGlvbnN3YXJudW5nIi8+DQoJCTx1aXRleHQgbmFtZT0iV0FSTklOR01TR19NU0dTVFJJTkciIHZhbHVlPSJJbiBkaWVzZW0gUXVpeiBnaWJ0IGVzIHVuYmVhbnR3b3J0ZXRlIEZyYWdlbi4mI3hBOyYjeEE7V2VubiBTaWUgYXVmICZxdW90O0phJnF1b3Q7IGtsaWNrZW4sIHdpcmQgZGFzIFF1aXogYmVlbmRldC4gS2xpY2tlbiBTaWUgYXVmICZxdW90O05laW4mcXVvdDssIHVtIG1pdCBkZW0gUXVpeiBmb3J0enVmYWhyZW4uIi8+DQoJCTx1aXRleHQgbmFtZT0iSU5GT1JNQVRJT05fSDI2NF9GTEFTSFBMQVlFUiIgdmFsdWU9IkRhcyBWaWRlbyB3aXJkIHZvbiBkZXIgbW9tZW50YW4gYXVmIGRpZXNlbSBDb21wdXRlciBpbnN0YWxsaWVydGVuIFZlcnNpb24gdm9uIEZsYXNoIFBsYXllciBuaWNodCB1bnRlcnN0w7x0enQuIEtsaWNrZW4gU2llIGF1ZiBkZW4gVmlkZW9iZXJlaWNoLCB1bSBkaWUgYWt0dWVsbGUgVmVyc2lvbiB2b24gRmxhc2ggUGxheWVyIGhlcnVudGVyenVsYWRlbi4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RGVuIFRlaWxuZWhtZXJuIGRpZSBTZWl0ZW5sZWlzdGUgYW56ZWlnZW4iLz4NCgkJPHVpdGV4dCBuYW1lPSJNVVRFIiB2YWx1ZT0iQXVzIi8+DQoJCTx1aXRleHQgbmFtZT0iRE9DV1JBUF9USVRMRSIgdmFsdWU9IlByZXNlbnRlci1BbmhhbmciLz4NCgkJPHVpdGV4dCBuYW1lPSJET0NXUkFQX01TRyIgdmFsdWU9IkF1ZiBtZWluZW0gQXJiZWl0c3BsYXR6IHNwZWljaGVybiIvPg0KCQk8dWl0ZXh0IG5hbWU9IkRPQ1dSQVBfUFJPTVBUIiB2YWx1ZT0iWnVtIEhlcnVudGVybGFkZW4ga2xpY2tlbiIvPg0KCTwvbGFuZ3VhZ2U+DQoJPGxhbmd1YWdlIGlkPSJm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mVydGlzc2VtZW50IGNvbmNlcm5hbnQgbGEgcGnDqGNlIGpvaW50ZSIvPg0KCQk8dWl0ZXh0IG5hbWU9IkFUVEFDSE1FTlRfUFJFVklFV19XQVJOSU5HTVNHIiB2YWx1ZT0iTGVzIHBpw6hjZXMgam9pbnRlcyBuZSBwZXV2ZW50IHBhcyDDqnRyZSBvdXZlcnRlcyBlbiBtb2RlIEFwZXLDp3UuIFV0aWxpc2V6IGxhIHB1YmxpY2F0aW9uIHBvdXIgYWZmaWNoZXIgbGVzIHLDqXN1bHRhdHMuIi8+DQoJCTx1aXRleHQgbmFtZT0iQ09MTEFCX0xPQ0FMX1BMQVlCQUNLX01TRyIgdmFsdWU9IkxlIGNvbnRlbnUgZXN0IGx1IGxvY2FsZW1lbnQuIExhIGNvbGxhYm9yYXRpb24gbuKAmWVzdCBwYXMgcHJpc2UgZW4gY2hhcmdlIHBvdXIgY2UgbW9kZS4iLz4NCgkJPHVpdGV4dCBuYW1lPSJDT0xMQUJfTE9DQUxfUExBWUJBQ0tfVElUTEUiIHZhbHVlPSJMZWN0dXJlIGxvY2FsZSIvPg0KCQk8dWl0ZXh0IG5hbWU9IkNPTExBQl9MT0NBTF9QTEFZQkFDS0JUTiIgdmFsdWU9Ik9rIi8+DQoJCTx1aXRleHQgbmFtZT0iVU5OQU1FRFNMSURFVElUTEUiIHZhbHVlPSJEaWFwb3NpdGl2ZSAlbiIvPg0KCQk8IS0tIHN1YnN0aXR1dGlvbjogJW4gPT0gc2xpZGUgbnVtYmVyIC0tPg0KCQk8IS0tIHN1YnN0aXR1dGlvbjogJXQgPT0gdG90YWwgc2xpZGUgY291bnQgLS0+DQoJCTx1aXRleHQgbmFtZT0iU0NSVUJCQVJTVEFUVVNfU0xJREVJTkZPIiB2YWx1ZT0iRGlhcG9zaXRpdmUgJW4gLyAldCB8ICIvPg0KCQk8dWl0ZXh0IG5hbWU9IlNDUlVCQkFSU1RBVFVTX1NUT1BQRUQiIHZhbHVlPSJBcnLDqnTDqWUiLz4NCgkJPHVpdGV4dCBuYW1lPSJTQ1JVQkJBUlNUQVRVU19QTEFZSU5HIiB2YWx1ZT0iTGVjdHVyZSIvPg0KCQk8dWl0ZXh0IG5hbWU9IlNDUlVCQkFSU1RBVFVTX05PQVVESU8iIHZhbHVlPSJQYXMgZGUgc29uIi8+DQoJCTx1aXRleHQgbmFtZT0iU0NSVUJCQVJTVEFUVVNfVklEUExBWUlORyIgdmFsdWU9IkxlY3R1cmUgdmlkw6lvIGVuIGNvdXJzIi8+DQoJCTx1aXRleHQgbmFtZT0iU0NSVUJCQVJTVEFUVVNfTE9BRElORyIgdmFsdWU9IkNoYXJnZW1lbnQgZW4gY291cnMiLz4NCgkJPHVpdGV4dCBuYW1lPSJTQ1JVQkJBUlNUQVRVU19CVUZGRVJJTkciIHZhbHVlPSJNaXNlIGVuIG3DqW1vaXJlIi8+DQoJCTx1aXRleHQgbmFtZT0iU0NSVUJCQVJTVEFUVVNfUVVFU1RJT04iIHZhbHVlPSJSw6lwb25kcmUgw6AgbGEgcXVlc3Rpb24iLz4NCgkJPHVpdGV4dCBuYW1lPSJTQ1JVQkJBUlNUQVRVU19SRVZJRVdRVUlaIiB2YWx1ZT0iUsOpdmlzaW9uIGR1IHF1ZXN0aW9ubmFpcmUiLz4NCgkJPCEtLSBzdWJzdGl0dXRpb246ICVtID09IG1pbnV0ZXMgcmVtYWluaW5nIC0tPg0KCQk8IS0tIHN1YnN0aXR1dGlvbjogJXMgPT0gc2Vjb25kcyByZW1haW5pbmcgLS0+DQoJCTx1aXRleHQgbmFtZT0iRUxBUFNFRCIgdmFsdWU9IiVtIG1pbnV0ZXMgJXMgc2Vjb25kZXMgcmVzdGFudGVzIi8+DQoJCTx1aXRleHQgbmFtZT0iTk9URk9VTkQiIHZhbHVlPSJSaWVuIHRyb3V2w6kiLz4NCgkJPHVpdGV4dCBuYW1lPSJBVFRBQ0hNRU5UUyIgdmFsdWU9IlBpw6hjZXMgam9pbnRlcyIvPg0KCQk8IS0tIHN1YnN0aXR1dGlvbjogJXAgPT0gY3VycmVudCBzcGVha2VyJ3MgdGl0bGUgLS0+DQoJCTx1aXRleHQgbmFtZT0iQklPV0lOX1RJVExFIiB2YWx1ZT0iQmlvIDogJXAiLz4NCgkJPHVpdGV4dCBuYW1lPSJCSU9CVE5fVElUTEUiIHZhbHVlPSJCaW8gOiIvPg0KCQk8dWl0ZXh0IG5hbWU9IkRJVklERVJCVE5fVElUTEUiIHZhbHVlPSJ8Ii8+DQoJCTx1aXRleHQgbmFtZT0iQ09OVEFDVEJUTl9USVRMRSIgdmFsdWU9IkNvbnRhY3QiLz4NCgkJPHVpdGV4dCBuYW1lPSJUQUJfUVVJWiIgdmFsdWU9IlF1aXoiLz4NCgkJPHVpdGV4dCBuYW1lPSJUQUJfT1VUTElORSIgdmFsdWU9IlBsYW4iLz4NCgkJPHVpdGV4dCBuYW1lPSJUQUJfVEhVTUIiIHZhbHVlPSJEaWFwb3MiLz4NCgkJPHVpdGV4dCBuYW1lPSJUQUJfTk9URVMiIHZhbHVlPSJOb3RlcyIvPg0KCQk8dWl0ZXh0IG5hbWU9IlRBQl9TRUFSQ0giIHZhbHVlPSJSZWNoZXJjaGUiLz4NCgkJPHVpdGV4dCBuYW1lPSJTTElERV9IRUFESU5HIiB2YWx1ZT0iVGl0cmUgZGUgbGEgZGlhcG9zaXRpdmUiLz4NCgkJPHVpdGV4dCBuYW1lPSJEVVJBVElPTl9IRUFESU5HIiB2YWx1ZT0iRHVyw6llIi8+DQoJCTx1aXRleHQgbmFtZT0iU0VBUkNIX0hFQURJTkciIHZhbHVlPSJSZWNoZXJjaGUgZGUgdGV4dGUgOiIvPg0KCQk8dWl0ZXh0IG5hbWU9IlRIVU1CX0hFQURJTkciIHZhbHVlPSJEaWFwb3NpdGl2ZSIvPg0KCQk8dWl0ZXh0IG5hbWU9IlRIVU1CX0lORk8iIHZhbHVlPSJUaXRyZS9kdXLDqWUiLz4NCgkJPHVpdGV4dCBuYW1lPSJBVFRBQ0hOQU1FX0hFQURJTkciIHZhbHVlPSJOb20gZGUgZmljaGllciIvPg0KCQk8dWl0ZXh0IG5hbWU9IkFUVEFDSFNJWkVfSEVBRElORyIgdmFsdWU9IlRhaWxsZSIvPg0KCQk8dWl0ZXh0IG5hbWU9IlNMSURFX05PVEVTIiB2YWx1ZT0iQ29tbWVudGFpcmVzIGRlcyBkaWFwb3NpdGl2ZXMiLz4NCgkJPHVpdGV4dCBuYW1lPSJDT1VSU0VfU1RBVFVTIiB2YWx1ZT0iU3RhdHV0IGR1IG1vZHVsZSIvPg0KCQk8dWl0ZXh0IG5hbWU9IlBBU1NFRF9TVFJJTkciIHZhbHVlPSJSw6l1c3NpIi8+DQoJCTx1aXRleHQgbmFtZT0iRkFJTEVEX1NUUklORyIgdmFsdWU9IkVjaG91w6kiLz4NCgkJPCEtLXF1aXogcG9kIGFuZCBtZXNzYWdlIGJveCB0ZXh0cy0tPg0KCQk8dWl0ZXh0IG5hbWU9IlFVSVpQT0RfUVVJWl9BVFRFTVBUIiB2YWx1ZT0iVGVudGF0aXZlIGRlIHF1ZXN0aW9ubmFpcmUgOiIvPg0KCQk8dWl0ZXh0IG5hbWU9IlFVSVpQT0RfUVVJWl9BVFRFTVBUX1ZBTFVFIiB2YWx1ZT0iJW4gc3VyICV0Ii8+DQoJCTx1aXRleHQgbmFtZT0iUVVJWlBPRF9RVUlaX1NDT1JFIiB2YWx1ZT0iTm90ZSBvYnRlbnVlIDoiLz4NCgkJPHVpdGV4dCBuYW1lPSJRVUlaUE9EX1FVSVpfUEFTU1NDT1JFIiB2YWx1ZT0iTm90ZSBkJ2FkbWlzc2liaWxpdMOpwqA6Ii8+DQoJCTx1aXRleHQgbmFtZT0iUVVJWlBPRF9RVUlaX01BWFNDT1JFIiB2YWx1ZT0iTm90ZSBtYXhpbWFsZSA6Ii8+DQoJCTx1aXRleHQgbmFtZT0iUVVJWlBPRF9RVUVTQVRNUFRfU1RSIiB2YWx1ZT0iVGVudGF0aXZlIDogJW4gc3VyICV0Ii8+DQoJCTx1aXRleHQgbmFtZT0iUVVJWlBPRF9RVUVTVFlQRV9TVFIiIHZhbHVlPSJUeXBlOiAlcyIvPg0KCQk8dWl0ZXh0IG5hbWU9IlFVSVpQT0RfUVVFU1RZUEVfR1JEIiB2YWx1ZT0iTm90w6kiLz4NCgkJPHVpdGV4dCBuYW1lPSJRVUlaUE9EX1FVRVNUWVBFX1NWWSIgdmFsdWU9IkVucXXDqnRlIi8+DQoJCTx1aXRleHQgbmFtZT0iUVVJWlBPRF9RVUlaQVRNUFRfSU5GIiB2YWx1ZT0iSWxsaW1pdMOpIi8+DQoJCTx1aXRleHQgbmFtZT0iUVVJWlBPRF9RVUVTQVRNUFRfSU5GIiB2YWx1ZT0iSWxsaW1pdMOpIi8+DQoJCTx1aXRleHQgbmFtZT0iV0FSTklOR01TR19ZRVNTVFJJTkciIHZhbHVlPSJPdWkiLz4NCgkJPHVpdGV4dCBuYW1lPSJXQVJOSU5HTVNHX05PU1RSSU5HIiB2YWx1ZT0iTm9uIi8+DQoJCTx1aXRleHQgbmFtZT0iV0FSTklOR01TR19USVRMRVNUUklORyIgdmFsdWU9IkF2ZXJ0aXNzZW1lbnQgZGUgbmF2aWdhdGlvbiBkdSBxdWVzdGlvbm5haXJlIi8+DQoJCTx1aXRleHQgbmFtZT0iV0FSTklOR01TR19NU0dTVFJJTkciIHZhbHVlPSJWb3VzIG4nYXZleiBwYXMgcsOpcG9uZHUgw6AgY2VydGFpbmVzIHF1ZXN0aW9ucyBkZSBjZSBxdWVzdGlvbm5haXJlLiYjeEE7JiN4QTtTaSB2b3VzIGNsaXF1ZXogc3VyIE91aSwgdm91cyBxdWl0dGVyZXogbGUgcXVlc3Rpb25uYWlyZS4gQ2xpcXVleiBzdXIgTm9uIHBvdXIgY29udGludWVyIGxlIHF1ZXN0aW9ubmFpcmUuIi8+DQoJCTx1aXRleHQgbmFtZT0iSU5GT1JNQVRJT05fSDI2NF9GTEFTSFBMQVlFUiIgdmFsdWU9IkxhIHZlcnNpb24gZGUgRmxhc2ggUGxheWVyIGFjdHVlbGxlbWVudCBpbnN0YWxsw6llIHN1ciB2b3RyZSBtYWNoaW5lIG5lIHByZW5kIHBhcyBlbiBjaGFyZ2UgY2UgdHlwZSBkZSB2aWTDqW8uIENsaXF1ZXogc3VyIGxhIHpvbmUgdmlkw6lvIHBvdXIgdMOpbMOpY2hhcmdlciBsYSBkZXJuacOocmUgdmVyc2lvbiBkZS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bnRyZXIgbCdlbmNhZHLDqSBhdXggcGFydGljaXBhbnRzIi8+DQoJCTx1aXRleHQgbmFtZT0iTVVURSIgdmFsdWU9Ik11ZXQiLz4NCgkJPHVpdGV4dCBuYW1lPSJET0NXUkFQX1RJVExFIiB2YWx1ZT0iUGnDqGNlIGpvaW50ZSBQcmVzZW50ZXIiLz4NCgkJPHVpdGV4dCBuYW1lPSJET0NXUkFQX01TRyIgdmFsdWU9IkVucmVnaXN0cmVyIHN1ciBtb24gb3JkaW5hdGV1ciIvPg0KCQk8dWl0ZXh0IG5hbWU9IkRPQ1dSQVBfUFJPTVBUIiB2YWx1ZT0iQ2xpcXVlciBwb3VyIHTDqWzDqWNoYXJnZXIiLz4NCgk8L2xhbmd1YWdlPg0KCTxsYW5ndWFnZSBpZD0iamEiPg0KCQk8IS0tIGZvcm1hdCBmb3IgdWlmb250IHZhbHVlIGlzICJmb250LHNpemUsaXNib2xkLGlzaXRhbGljLGlzc2hhZG93ZWQiIC0tPg0KCQk8dWlmb250IG5hbWU9IkZPTlRfUVVJWlpJTkciIHZhbHVlPSJWZXJkYW5hLDksZmFsc2UsZmFsc2UsZmFsc2UiLz4NCgkJPHVpZm9udCBuYW1lPSJGT05UX1NDUlVCU1RBVFVTIiB2YWx1ZT0iVmVyZGFuYSwxMSxmYWxzZSxmYWxzZSx0cnVlIi8+DQoJCTx1aWZvbnQgbmFtZT0iRk9OVF9TQ1JVQlRJTUUiIHZhbHVlPSJWZXJkYW5hLDksZmFsc2UsZmFsc2UsdHJ1ZSIvPg0KCQk8dWlmb250IG5hbWU9IkZPTlRfRUxBUFNFRFRJTUUiIHZhbHVlPSJWZXJkYW5hLDExLHRydWUsZmFsc2UsZmFsc2UiLz4NCgkJPHVpZm9udCBuYW1lPSJGT05UX1VUSUxTTUVOVSIgdmFsdWU9IlZlcmRhbmEsOSx0cnVlLGZhbHNlLGZhbHNlIi8+DQoJCTx1aWZvbnQgbmFtZT0iRk9OVF9UQUJTIiB2YWx1ZT0iVmVyZGFuYSwxMCxmYWxzZSxmYWxzZSxmYWxzZSIvPg0KCQk8dWlmb250IG5hbWU9IkZPTlRfUFJFU0VOVEFUSU9OTkFNRSIgdmFsdWU9IlZlcmRhbmEsMTUsZmFsc2UsZmFsc2UsdHJ1ZSIvPg0KCQk8dWlmb250IG5hbWU9IkZPTlRfUFJFU0VOVEVSTkFNRSIgdmFsdWU9IlZlcmRhbmEsMTUsdHJ1ZSxmYWxzZSx0cnVlIi8+DQoJCTx1aWZvbnQgbmFtZT0iRk9OVF9QUkVTRU5URVJUSVRMRSIgdmFsdWU9IlZlcmRhbmEsMTE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ExLGZhbHNlLGZhbHNlLHRydWUiLz4NCgkJPHVpZm9udCBuYW1lPSJGT05UX0JJT1dJTiIgdmFsdWU9IlZlcmRhbmEsMTEsZmFsc2UsZmFsc2UsZmFsc2UiLz4NCgkJPHVpZm9udCBuYW1lPSJGT05UX0xJU1RIRUFESU5HIiB2YWx1ZT0iVmVyZGFuYSwxMSxmYWxzZSxmYWxzZSxmYWxzZSIvPg0KCQk8dWlmb250IG5hbWU9IkZPTlRfV0lOVElUTEUiIHZhbHVlPSJWZXJkYW5hLDEx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ua3u+S7mOODleOCoeOCpOODq+itpuWRiiIvPg0KCQk8dWl0ZXh0IG5hbWU9IkFUVEFDSE1FTlRfUFJFVklFV19XQVJOSU5HTVNHIiB2YWx1ZT0i5re75LuY44OV44Kh44Kk44Or44Gv44OX44Os44OT44Ol44O844Oi44O844OJ44Gn44Gv6ZaL44GN44G+44Gb44KT44CC44OR44OW44Oq44OD44K344Ol44KS5L2/55So44GX44Gm57WQ5p6c44KS6KGo56S644GX44Gm44GP44Gg44GV44GE44CCIi8+DQoJCTx1aXRleHQgbmFtZT0iQ09MTEFCX0xPQ0FMX1BMQVlCQUNLX01TRyIgdmFsdWU9IuOCs+ODs+ODhuODs+ODhOOBr+ODreODvOOCq+ODq+OBp+WGjeeUn+OBleOCjOOBpuOBhOOBvuOBmeOAguOBk+OBruODouODvOODieOBp+OBr+WFseWQjOS9nOalreOBp+OBjeOBvuOBm+OCk+OAgiIvPg0KCQk8dWl0ZXh0IG5hbWU9IkNPTExBQl9MT0NBTF9QTEFZQkFDS19USVRMRSIgdmFsdWU9IuODreODvOOCq+ODq+WGjeeUnyIvPg0KCQk8dWl0ZXh0IG5hbWU9IkNPTExBQl9MT0NBTF9QTEFZQkFDS0JUTiIgdmFsdWU9Ik9LIi8+DQoJCTx1aXRleHQgbmFtZT0iVU5OQU1FRFNMSURFVElUTEUiIHZhbHVlPSLjgrnjg6njgqTjg4kgOiAlbiIvPg0KCQk8IS0tIHN1YnN0aXR1dGlvbjogJW4gPT0gc2xpZGUgbnVtYmVyIC0tPg0KCQk8IS0tIHN1YnN0aXR1dGlvbjogJXQgPT0gdG90YWwgc2xpZGUgY291bnQgLS0+DQoJCTx1aXRleHQgbmFtZT0iU0NSVUJCQVJTVEFUVVNfU0xJREVJTkZPIiB2YWx1ZT0i44K544Op44Kk44OJIDogJW4gLyAldCB8ICIvPg0KCQk8dWl0ZXh0IG5hbWU9IlNDUlVCQkFSU1RBVFVTX1NUT1BQRUQiIHZhbHVlPSLlgZzmraIiLz4NCgkJPHVpdGV4dCBuYW1lPSJTQ1JVQkJBUlNUQVRVU19QTEFZSU5HIiB2YWx1ZT0i5YaN55Sf5LitIi8+DQoJCTx1aXRleHQgbmFtZT0iU0NSVUJCQVJTVEFUVVNfTk9BVURJTyIgdmFsdWU9Iumfs+WjsOOBquOBlyIvPg0KCQk8dWl0ZXh0IG5hbWU9IlNDUlVCQkFSU1RBVFVTX1ZJRFBMQVlJTkciIHZhbHVlPSLjg5Pjg4fjgqrlho3nlJ/kuK0iLz4NCgkJPHVpdGV4dCBuYW1lPSJTQ1JVQkJBUlNUQVRVU19MT0FESU5HIiB2YWx1ZT0i44Ot44O844OJ5LitIi8+DQoJCTx1aXRleHQgbmFtZT0iU0NSVUJCQVJTVEFUVVNfQlVGRkVSSU5HIiB2YWx1ZT0i44OQ44OD44OV44Kh5LitIi8+DQoJCTx1aXRleHQgbmFtZT0iU0NSVUJCQVJTVEFUVVNfUVVFU1RJT04iIHZhbHVlPSLos6rllY/jgavnrZTjgYjjgabkuIvjgZXjgYQiLz4NCgkJPHVpdGV4dCBuYW1lPSJTQ1JVQkJBUlNUQVRVU19SRVZJRVdRVUlaIiB2YWx1ZT0i44Kv44Kk44K644KS44Os44OT44Ol44O844GX44Gm44GE44G+44GZIi8+DQoJCTwhLS0gc3Vic3RpdHV0aW9uOiAlbSA9PSBtaW51dGVzIHJlbWFpbmluZyAtLT4NCgkJPCEtLSBzdWJzdGl0dXRpb246ICVzID09IHNlY29uZHMgcmVtYWluaW5nIC0tPg0KCQk8dWl0ZXh0IG5hbWU9IkVMQVBTRUQiIHZhbHVlPSLmrovjgoogOiAlbSDliIYgJXMg56eSIi8+DQoJCTx1aXRleHQgbmFtZT0iTk9URk9VTkQiIHZhbHVlPSLkvZXjgoLopovjgaTjgYvjgorjgb7jgZvjgpMiLz4NCgkJPHVpdGV4dCBuYW1lPSJBVFRBQ0hNRU5UUyIgdmFsdWU9Iua3u+S7mCIvPg0KCQk8IS0tIHN1YnN0aXR1dGlvbjogJXAgPT0gY3VycmVudCBzcGVha2VyJ3MgdGl0bGUgLS0+DQoJCTx1aXRleHQgbmFtZT0iQklPV0lOX1RJVExFIiB2YWx1ZT0i57WM5q20IDogJXAiLz4NCgkJPHVpdGV4dCBuYW1lPSJCSU9CVE5fVElUTEUiIHZhbHVlPSLntYzmrbQiLz4NCgkJPHVpdGV4dCBuYW1lPSJESVZJREVSQlROX1RJVExFIiB2YWx1ZT0ifCIvPg0KCQk8dWl0ZXh0IG5hbWU9IkNPTlRBQ1RCVE5fVElUTEUiIHZhbHVlPSLjgYrllY/jgYTlkIjjgo/jgZsiLz4NCgkJPHVpdGV4dCBuYW1lPSJUQUJfUVVJWiIgdmFsdWU9IuOCr+OCpOOCuiIvPg0KCQk8dWl0ZXh0IG5hbWU9IlRBQl9PVVRMSU5FIiB2YWx1ZT0i44Ki44Km44OI44Op44Kk44OzIi8+DQoJCTx1aXRleHQgbmFtZT0iVEFCX1RIVU1CIiB2YWx1ZT0i44K144Og44ON44O844OrIi8+DQoJCTx1aXRleHQgbmFtZT0iVEFCX05PVEVTIiB2YWx1ZT0i44OO44O844OIIi8+DQoJCTx1aXRleHQgbmFtZT0iVEFCX1NFQVJDSCIgdmFsdWU9IuaknOe0oiIvPg0KCQk8dWl0ZXh0IG5hbWU9IlNMSURFX0hFQURJTkciIHZhbHVlPSLjgrnjg6njgqTjg4njgr/jgqTjg4jjg6siLz4NCgkJPHVpdGV4dCBuYW1lPSJEVVJBVElPTl9IRUFESU5HIiB2YWx1ZT0i6ZW344GVIi8+DQoJCTx1aXRleHQgbmFtZT0iU0VBUkNIX0hFQURJTkciIHZhbHVlPSLmpJzntKLjgZnjgovjg4bjgq3jgrnjg4ggOiAiLz4NCgkJPHVpdGV4dCBuYW1lPSJUSFVNQl9IRUFESU5HIiB2YWx1ZT0i44K544Op44Kk44OJIi8+DQoJCTx1aXRleHQgbmFtZT0iVEhVTUJfSU5GTyIgdmFsdWU9IuOCueODqeOCpOODieOCv+OCpOODiOODqyAvIOmVt+OBlSIvPg0KCQk8dWl0ZXh0IG5hbWU9IkFUVEFDSE5BTUVfSEVBRElORyIgdmFsdWU9IuODleOCoeOCpOODq+WQjSIvPg0KCQk8dWl0ZXh0IG5hbWU9IkFUVEFDSFNJWkVfSEVBRElORyIgdmFsdWU9IuOCteOCpOOCuiIvPg0KCQk8dWl0ZXh0IG5hbWU9IlNMSURFX05PVEVTIiB2YWx1ZT0i44K544Op44Kk44OJ44OO44O844OIIi8+DQoJCTx1aXRleHQgbmFtZT0iQ09VUlNFX1NUQVRVUyIgdmFsdWU9IuODouOCuOODpeODvOODq+OCueODhuODvOOCv+OCuSIvPg0KCQk8dWl0ZXh0IG5hbWU9IlBBU1NFRF9TVFJJTkciIHZhbHVlPSLlkIjmoLwiLz4NCgkJPHVpdGV4dCBuYW1lPSJGQUlMRURfU1RSSU5HIiB2YWx1ZT0i5LiN5ZCI5qC8Ii8+DQoJCTwhLS1xdWl6IHBvZCBhbmQgbWVzc2FnZSBib3ggdGV4dHMtLT4NCgkJPHVpdGV4dCBuYW1lPSJRVUlaUE9EX1FVSVpfQVRURU1QVCIgdmFsdWU9IuOCr+OCpOOCuuippuihjOWbnuaVsCA6ICIvPg0KCQk8dWl0ZXh0IG5hbWU9IlFVSVpQT0RfUVVJWl9BVFRFTVBUX1ZBTFVFIiB2YWx1ZT0iJW4gLyAldCIvPg0KCQk8dWl0ZXh0IG5hbWU9IlFVSVpQT0RfUVVJWl9TQ09SRSIgdmFsdWU9IuOCueOCs+OCoiA6ICIvPg0KCQk8dWl0ZXh0IG5hbWU9IlFVSVpQT0RfUVVJWl9QQVNTU0NPUkUiIHZhbHVlPSLlkIjmoLzngrkgOiIvPg0KCQk8dWl0ZXh0IG5hbWU9IlFVSVpQT0RfUVVJWl9NQVhTQ09SRSIgdmFsdWU9IuacgOmrmOW+l+eCuSA6ICIvPg0KCQk8dWl0ZXh0IG5hbWU9IlFVSVpQT0RfUVVFU0FUTVBUX1NUUiIgdmFsdWU9IuippuihjOWbnuaVsCA6ICVuIC8gJXQiLz4NCgkJPHVpdGV4dCBuYW1lPSJRVUlaUE9EX1FVRVNUWVBFX1NUUiIgdmFsdWU9IuOCv+OCpOODlyA6ICVzIi8+DQoJCTx1aXRleHQgbmFtZT0iUVVJWlBPRF9RVUVTVFlQRV9HUkQiIHZhbHVlPSLoqZXkvqEiLz4NCgkJPHVpdGV4dCBuYW1lPSJRVUlaUE9EX1FVRVNUWVBFX1NWWSIgdmFsdWU9IuOCouODs+OCseODvOODiCIvPg0KCQk8dWl0ZXh0IG5hbWU9IlFVSVpQT0RfUVVJWkFUTVBUX0lORiIgdmFsdWU9IueEoeWItumZkCIvPg0KCQk8dWl0ZXh0IG5hbWU9IlFVSVpQT0RfUVVFU0FUTVBUX0lORiIgdmFsdWU9IueEoeWItumZkCIvPg0KCQk8dWl0ZXh0IG5hbWU9IldBUk5JTkdNU0dfWUVTU1RSSU5HIiB2YWx1ZT0i44Gv44GEIi8+DQoJCTx1aXRleHQgbmFtZT0iV0FSTklOR01TR19OT1NUUklORyIgdmFsdWU9IuOBhOOBhOOBiCIvPg0KCQk8dWl0ZXh0IG5hbWU9IldBUk5JTkdNU0dfVElUTEVTVFJJTkciIHZhbHVlPSLjgq/jgqTjgrrjga7jg4rjg5PjgrLjg7zjgrfjg6fjg7PjgavplqLjgZnjgovorablkYoiLz4NCgkJPHVpdGV4dCBuYW1lPSJXQVJOSU5HTVNHX01TR1NUUklORyIgdmFsdWU9IuOBk+OBruOCr+OCpOOCuuOBq+OBr+OAgeOBvuOBoOino+etlOOBl+OBpuOBhOOBquOBhOizquWVj+OBjOOBguOCiuOBvuOBmeOAgiYjeEE7JiN4QTsg44Kv44Kk44K644KS57WC5LqG44GZ44KL44Gr44Gv44CB44CM44Gv44GE44CN44KS44Kv44Oq44OD44Kv44GX44G+44GZ44CC44Kv44Kk44K644KS57aa6KGM44GZ44KL44Gr44Gv44CB44CM44GE44GE44GI44CN44KS44Kv44Oq44OD44Kv44GX44G+44GZ44CCIi8+DQoJCTx1aXRleHQgbmFtZT0iSU5GT1JNQVRJT05fSDI2NF9GTEFTSFBMQVlFUiIgdmFsdWU9IuOBiuS9v+OBhOOBruOCs+ODs+ODlOODpeODvOOCv+OBq+ePvuWcqOOCpOODs+OCueODiOODvOODq+OBleOCjOOBpuOBhOOCiyBGbGFzaCBQbGF5ZXIg44Gu44OQ44O844K444On44Oz44Gv44CB44GT44Gu44OT44OH44Kq44KS44K144Od44O844OI44GX44Gm44GE44G+44Gb44KT44CC5pyA5paw44GuIEZsYXNoIFBsYXllciDjgpLjg4Djgqbjg7Pjg63jg7zjg4njgZnjgovjgavjga/jgIHjg5Pjg4fjgqrpoJjln5/jgpLjgq/jg6rjg4Pjgq/jgZfjgabjgY/jgaDjgZXjgYT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44K144Kk44OJ44OQ44O844KS5Y+C5Yqg6ICF44Gr6KaL44Gb44KLIi8+DQoJCTx1aXRleHQgbmFtZT0iTVVURSIgdmFsdWU9IuODn+ODpeODvOODiCIvPg0KCQk8dWl0ZXh0IG5hbWU9IkRPQ1dSQVBfVElUTEUiIHZhbHVlPSJQcmVzZW50ZXIg5re75LuY44OV44Kh44Kk44OrIi8+DQoJCTx1aXRleHQgbmFtZT0iRE9DV1JBUF9NU0ciIHZhbHVlPSLjg57jgqTjgrPjg7Pjg5Tjg6Xjg7zjgr/jgavkv53lrZgiLz4NCgkJPHVpdGV4dCBuYW1lPSJET0NXUkFQX1BST01QVCIgdmFsdWU9IuOCr+ODquODg+OCr+OBl+OBpuODgOOCpuODs+ODreODvOODiSIvPg0KCTwvbGFuZ3VhZ2U+DQoJPGxhbmd1YWdlIGlkPSJrbyI+DQoJCTwhLS0gZm9ybWF0IGZvciB1aWZvbnQgdmFsdWUgaXMgImZvbnQsc2l6ZSxpc2JvbGQsaXNpdGFsaWMsaXNzaGFkb3dlZCIgLS0+DQoJCTx1aWZvbnQgbmFtZT0iRk9OVF9RVUlaWklORyIgdmFsdWU9IlZlcmRhbmEsOSxmYWxzZSxmYWxzZSxmYWxzZSIvPg0KCQk8dWlmb250IG5hbWU9IkZPTlRfU0NSVUJTVEFUVVMiIHZhbHVlPSJWZXJkYW5hLDExLGZhbHNlLGZhbHNlLHRydWUiLz4NCgkJPHVpZm9udCBuYW1lPSJGT05UX1NDUlVCVElNRSIgdmFsdWU9IlZlcmRhbmEsOSxmYWxzZSxmYWxzZSx0cnVlIi8+DQoJCTx1aWZvbnQgbmFtZT0iRk9OVF9FTEFQU0VEVElNRSIgdmFsdWU9IlZlcmRhbmEsMTEsdHJ1ZSxmYWxzZSxmYWxzZSIvPg0KCQk8dWlmb250IG5hbWU9IkZPTlRfVVRJTFNNRU5VIiB2YWx1ZT0iVmVyZGFuYSw5LHRydWUsZmFsc2UsZmFsc2UiLz4NCgkJPHVpZm9udCBuYW1lPSJGT05UX1RBQlMiIHZhbHVlPSJWZXJkYW5hLDExLGZhbHNlLGZhbHNlLGZhbHNlIi8+DQoJCTx1aWZvbnQgbmFtZT0iRk9OVF9QUkVTRU5UQVRJT05OQU1FIiB2YWx1ZT0iVmVyZGFuYSwxNSxmYWxzZSxmYWxzZSx0cnVlIi8+DQoJCTx1aWZvbnQgbmFtZT0iRk9OVF9QUkVTRU5URVJOQU1FIiB2YWx1ZT0iVmVyZGFuYSwxNSx0cnVlLGZhbHNlLHRydWUiLz4NCgkJPHVpZm9udCBuYW1lPSJGT05UX1BSRVNFTlRFUlRJVExFIiB2YWx1ZT0iVmVyZGFuYSwxMSxmYWxzZSxmYWxzZSx0cnVlIi8+DQoJCTx1aWZvbnQgbmFtZT0iRk9OVF9CSU9CVE4iIHZhbHVlPSJWZXJkYW5hLDExLGZhbHNlLGZhbHNlLHRydWUiLz4NCgkJPHVpZm9udCBuYW1lPSJGT05UX05PVEVTIiB2YWx1ZT0iVmVyZGFuYSwxMSxmYWxzZSxmYWxzZSxmYWxzZSIvPg0KCQk8dWlmb250IG5hbWU9IkZPTlRfT1VUTElORSIgdmFsdWU9IlZlcmRhbmEsMTEsZmFsc2UsZmFsc2UsdHJ1ZSIvPg0KCQk8dWlmb250IG5hbWU9IkZPTlRfU0VBUkNIIiB2YWx1ZT0iVmVyZGFuYSwxMSxmYWxzZSxmYWxzZSx0cnVlIi8+DQoJCTx1aWZvbnQgbmFtZT0iRk9OVF9USFVNQiIgdmFsdWU9IlZlcmRhbmEsMTEsZmFsc2UsZmFsc2UsdHJ1ZSIvPg0KCQk8dWlmb250IG5hbWU9IkZPTlRfQklPV0lOIiB2YWx1ZT0iVmVyZGFuYSwxMSxmYWxzZSxmYWxzZSxmYWxzZSIvPg0KCQk8dWlmb250IG5hbWU9IkZPTlRfTElTVEhFQURJTkciIHZhbHVlPSJWZXJkYW5hLDExLGZhbHNlLGZhbHNlLGZhbHNlIi8+DQoJCTx1aWZvbnQgbmFtZT0iRk9OVF9XSU5USVRMRSIgdmFsdWU9IlZlcmRhbmEsMTEsZmFsc2UsZmFsc2UsdHJ1ZSIvPg0KCQk8dWlmb250IG5hbWU9IkZPTlRfQVRUQUNITUVOVFMiIHZhbHVlPSJWZXJkYW5hLDExLGZhbHNlLGZhbHNlLHRydWUiLz4NCgkJPCEtLXF1aXogcG9kIGFuZCBtZXNzYWdlIGJveCB0ZXh0IGZvbnRzLS0+DQoJCTx1aWZvbnQgbmFtZT0iRk9OVF9NU0dCT1hfV0lOVElUTEUiIHZhbHVlPSJWZXJkYW5hLDExLHRydWUsZmFsc2UsdHJ1ZSIvPg0KCQk8dWlmb250IG5hbWU9IkZPTlRfTVNHQk9YX01TRyIgdmFsdWU9IlZlcmRhbmEsMTEsZmFsc2UsZmFsc2UsdHJ1ZSIvPg0KCQk8dWlmb250IG5hbWU9IkZPTlRfTVNHQk9YX09QVElPTlMiIHZhbHVlPSJWZXJkYW5hLDksdHJ1ZSxmYWxzZSx0cnVlIi8+DQoJCTx1aWZvbnQgbmFtZT0iRk9OVF9RVUlaUE9EX1FVSVpfVElUTEUiIHZhbHVlPSJWZXJkYW5hLDExLHRydWUsZmFsc2UsdHJ1ZSIvPg0KCQk8dWlmb250IG5hbWU9IkZPTlRfUVVJWlBPRF9RVUlaX0FUVEVNUFQiIHZhbHVlPSJWZXJkYW5hLDksZmFsc2UsZmFsc2UsdHJ1ZSIvPg0KCQk8dWlmb250IG5hbWU9IkZPTlRfUVVJWlBPRF9RVUlaX0FUVEVNUFRfVkFMVUUiIHZhbHVlPSJWZXJkYW5hLDksdHJ1ZSxmYWxzZSx0cnVlIi8+DQoJCTx1aWZvbnQgbmFtZT0iRk9OVF9RVUlaUE9EX1FVRVNUSU9OX1NDT1JFIiB2YWx1ZT0iVmVyZGFuYSw5LGZhbHNlLGZhbHNlLHRydWUiLz4NCgkJPHVpZm9udCBuYW1lPSJGT05UX1FVSVpQT0RfUVVFU1RJT05fU0NPUkVfVkFMVUUiIHZhbHVlPSJWZXJkYW5hLDksdHJ1ZSxmYWxzZSx0cnVlIi8+DQoJCTx1aWZvbnQgbmFtZT0iRk9OVF9RVUlaUE9EX1FVRVNUSU9OX0FUVEVNUFQiIHZhbHVlPSJWZXJkYW5hLDksZmFsc2UsZmFsc2UsdHJ1ZSIvPg0KCQk8dWlmb250IG5hbWU9IkZPTlRfUVVJWlBPRF9RVUVTVElPTl9BVFRFTVBUX1ZBTFVFIiB2YWx1ZT0iVmVyZGFuYSw5LHRydWUsZmFsc2UsdHJ1ZSIvPg0KCQk8dWlmb250IG5hbWU9IkZPTlRfUVVJWlBPRF9RVUVTVElPTl9UQUciIHZhbHVlPSJWZXJkYW5hLDExLHRydWUsZmFsc2UsdHJ1ZSIvPg0KCQk8dWlmb250IG5hbWU9IkZPTlRfUVVJWlBPRF9RVUlaX1FVRVNUSU9OX0NPVU5UIiB2YWx1ZT0iVmVyZGFuYSw5LGZhbHNlLGZhbHNlLHRydWUiLz4NCgkJPHVpZm9udCBuYW1lPSJGT05UX1FVSVpQT0RfUVVJWl9RVUVTVElPTl9DT1VOVF9WQUxVRSIgdmFsdWU9IlZlcmRhbmEsOSx0cnVlLGZhbHNlLHRydWUiLz4NCgkJPHVpZm9udCBuYW1lPSJGT05UX1FVSVpQT0RfUVVJWl9RVUVTVElPTl9BVFRFTVBURUQiIHZhbHVlPSJWZXJkYW5hLDksZmFsc2UsZmFsc2UsdHJ1ZSIvPg0KCQk8dWlmb250IG5hbWU9IkZPTlRfUVVJWlBPRF9RVUlaX1FVRVNUSU9OX0FUVEVNUFRFRF9WQUxVRSIgdmFsdWU9IlZlcmRhbmEsOSx0cnVlLGZhbHNlLHRydWUiLz4NCgkJPHVpZm9udCBuYW1lPSJGT05UX1FVSVpQT0RfUVVJWl9TQ09SRV9UQUciIHZhbHVlPSJWZXJkYW5hLDExLHRydWUsZmFsc2UsdHJ1ZSIvPg0KCQk8dWlmb250IG5hbWU9IkZPTlRfUVVJWlBPRF9RVUlaX1NDT1JFIiB2YWx1ZT0iVmVyZGFuYSw5LGZhbHNlLGZhbHNlLHRydWUiLz4NCgkJPHVpZm9udCBuYW1lPSJGT05UX1FVSVpQT0RfUVVJWl9TQ09SRV9WQUxVRSIgdmFsdWU9IlZlcmRhbmEsOSx0cnVlLGZhbHNlLHRydWUiLz4NCgkJPHVpZm9udCBuYW1lPSJGT05UX1FVSVpQT0RfUVVJWl9NQVhTQ09SRSIgdmFsdWU9IlZlcmRhbmEsOSxmYWxzZSxmYWxzZSx0cnVlIi8+DQoJCTx1aWZvbnQgbmFtZT0iRk9OVF9RVUlaUE9EX1FVSVpfTUFYU0NPUkVfVkFMVUUiIHZhbHVlPSJWZXJkYW5hLDksdHJ1ZSxmYWxzZSx0cnVlIi8+DQoJCTx1aWZvbnQgbmFtZT0iRk9OVF9RVUlaUE9EX1FVSVpfUEFTU1NDT1JFIiB2YWx1ZT0iVmVyZGFuYSw5LGZhbHNlLGZhbHNlLHRydWUiLz4NCgkJPHVpZm9udCBuYW1lPSJGT05UX1FVSVpQT0RfUVVJWl9QQVNTU0NPUkVfVkFMVUUiIHZhbHVlPSJWZXJkYW5hLDksdHJ1ZSxmYWxzZSx0cnVlIi8+DQoJCTwhLS0gdWl0ZXh0IC0tPg0KCQk8IS0tIHN1YnN0aXR1dGlvbjogJW4gPT0gc2xpZGUgbnVtYmVyIC0tPg0KCQk8dWl0ZXh0IG5hbWU9IkFUVEFDSE1FTlRfUFJFVklFV19XQVJOSU5HTVNHX1RJVExFU1RSSU5HIiB2YWx1ZT0i7LKo67aAIO2MjOydvCDqsr3qs6AiLz4NCgkJPHVpdGV4dCBuYW1lPSJBVFRBQ0hNRU5UX1BSRVZJRVdfV0FSTklOR01TRyIgdmFsdWU9IuuvuOumrOuztOq4sCDrqqjrk5zsl5DshJzripQg7LKo67aAIO2MjOydvOydtCDsl7Trpqzsp4Ag7JWK7Iq164uI64ukLiDqsrDqs7zrpbwg67O066Ck66m0IOqyjOyLnCDquLDriqXsnYQg7IKs7Jqp7ZWY7Iut7Iuc7JikLiIvPg0KCQk8dWl0ZXh0IG5hbWU9IkNPTExBQl9MT0NBTF9QTEFZQkFDS19NU0ciIHZhbHVlPSLsvZjthZDtirjqsIAg66Gc7Lus7JeQ7IScIOyerOyDnSDspJHsnoXri4jri6QuIOydtCDrqqjrk5zsl5DshJzripQg6rO164+ZIOyekeyXheydhCDsiJjtlontlaAg7IiYIOyXhuyKteuLiOuLpC4iLz4NCgkJPHVpdGV4dCBuYW1lPSJDT0xMQUJfTE9DQUxfUExBWUJBQ0tfVElUTEUiIHZhbHVlPSLroZzsu6wg7J6s7IOdIi8+DQoJCTx1aXRleHQgbmFtZT0iQ09MTEFCX0xPQ0FMX1BMQVlCQUNLQlROIiB2YWx1ZT0i7ZmV7J24Ii8+DQoJCTx1aXRleHQgbmFtZT0iVU5OQU1FRFNMSURFVElUTEUiIHZhbHVlPSLsiqzrnbzsnbTrk5wgJW4iLz4NCgkJPCEtLSBzdWJzdGl0dXRpb246ICVuID09IHNsaWRlIG51bWJlciAtLT4NCgkJPCEtLSBzdWJzdGl0dXRpb246ICV0ID09IHRvdGFsIHNsaWRlIGNvdW50IC0tPg0KCQk8dWl0ZXh0IG5hbWU9IlNDUlVCQkFSU1RBVFVTX1NMSURFSU5GTyIgdmFsdWU9IuyKrOudvOydtOuTnCAlbiAvICV0IHwgIi8+DQoJCTx1aXRleHQgbmFtZT0iU0NSVUJCQVJTVEFUVVNfU1RPUFBFRCIgdmFsdWU9IuykkeyngOuQqCIvPg0KCQk8dWl0ZXh0IG5hbWU9IlNDUlVCQkFSU1RBVFVTX1BMQVlJTkciIHZhbHVlPSLsnqzsg50iLz4NCgkJPHVpdGV4dCBuYW1lPSJTQ1JVQkJBUlNUQVRVU19OT0FVRElPIiB2YWx1ZT0i7Jik65SU7JikIOyXhuydjCIvPg0KCQk8dWl0ZXh0IG5hbWU9IlNDUlVCQkFSU1RBVFVTX1ZJRFBMQVlJTkciIHZhbHVlPSLruYTrlJTsmKQg7J6s7IOdIOykkSIvPg0KCQk8dWl0ZXh0IG5hbWU9IlNDUlVCQkFSU1RBVFVTX0xPQURJTkciIHZhbHVlPSLroZzrlKkiLz4NCgkJPHVpdGV4dCBuYW1lPSJTQ1JVQkJBUlNUQVRVU19CVUZGRVJJTkciIHZhbHVlPSLrsoTtjbzrp4EiLz4NCgkJPHVpdGV4dCBuYW1lPSJTQ1JVQkJBUlNUQVRVU19RVUVTVElPTiIgdmFsdWU9IuyniOusuOyXkCDri7XtlZjquLAiLz4NCgkJPHVpdGV4dCBuYW1lPSJTQ1JVQkJBUlNUQVRVU19SRVZJRVdRVUlaIiB2YWx1ZT0i7KeI66y4IOuLpOyLnOuztOq4sCIvPg0KCQk8IS0tIHN1YnN0aXR1dGlvbjogJW0gPT0gbWludXRlcyByZW1haW5pbmcgLS0+DQoJCTwhLS0gc3Vic3RpdHV0aW9uOiAlcyA9PSBzZWNvbmRzIHJlbWFpbmluZyAtLT4NCgkJPHVpdGV4dCBuYW1lPSJFTEFQU0VEIiB2YWx1ZT0iJW3rtoQgJXPstIgg64Ko7J2MIi8+DQoJCTx1aXRleHQgbmFtZT0iTk9URk9VTkQiIHZhbHVlPSLsl4bsnYwiLz4NCgkJPHVpdGV4dCBuYW1lPSJBVFRBQ0hNRU5UUyIgdmFsdWU9IuyyqOu2gCDtjIzsnbwiLz4NCgkJPCEtLSBzdWJzdGl0dXRpb246ICVwID09IGN1cnJlbnQgc3BlYWtlcidzIHRpdGxlIC0tPg0KCQk8dWl0ZXh0IG5hbWU9IkJJT1dJTl9USVRMRSIgdmFsdWU9IuqyveugpSDshozqsJw6ICVwIi8+DQoJCTx1aXRleHQgbmFtZT0iQklPQlROX1RJVExFIiB2YWx1ZT0i6rK966ClIOyGjOqwnCIvPg0KCQk8dWl0ZXh0IG5hbWU9IkRJVklERVJCVE5fVElUTEUiIHZhbHVlPSJ8Ii8+DQoJCTx1aXRleHQgbmFtZT0iQ09OVEFDVEJUTl9USVRMRSIgdmFsdWU9IuyXsOudveyymCIvPg0KCQk8dWl0ZXh0IG5hbWU9IlRBQl9RVUlaIiB2YWx1ZT0i7YC07KaIIi8+DQoJCTx1aXRleHQgbmFtZT0iVEFCX09VVExJTkUiIHZhbHVlPSLqsJzsmpQiLz4NCgkJPHVpdGV4dCBuYW1lPSJUQUJfVEhVTUIiIHZhbHVlPSLstpXshoztjJAiLz4NCgkJPHVpdGV4dCBuYW1lPSJUQUJfTk9URVMiIHZhbHVlPSLrhbjtirgiLz4NCgkJPHVpdGV4dCBuYW1lPSJUQUJfU0VBUkNIIiB2YWx1ZT0i6rKA7IOJIi8+DQoJCTx1aXRleHQgbmFtZT0iU0xJREVfSEVBRElORyIgdmFsdWU9IuyKrOudvOydtOuTnCDsoJzrqqkiLz4NCgkJPHVpdGV4dCBuYW1lPSJEVVJBVElPTl9IRUFESU5HIiB2YWx1ZT0i7J6s7IOd7Iuc6rCEIi8+DQoJCTx1aXRleHQgbmFtZT0iU0VBUkNIX0hFQURJTkciIHZhbHVlPSLthY3siqTtirgg6rKA7IOJOiIvPg0KCQk8dWl0ZXh0IG5hbWU9IlRIVU1CX0hFQURJTkciIHZhbHVlPSLsiqzrnbzsnbTrk5wiLz4NCgkJPHVpdGV4dCBuYW1lPSJUSFVNQl9JTkZPIiB2YWx1ZT0i7KCc66qpL+yerOyDneyLnOqwhCIvPg0KCQk8dWl0ZXh0IG5hbWU9IkFUVEFDSE5BTUVfSEVBRElORyIgdmFsdWU9Iu2MjOydvCDsnbTrpoQiLz4NCgkJPHVpdGV4dCBuYW1lPSJBVFRBQ0hTSVpFX0hFQURJTkciIHZhbHVlPSLtgazquLAiLz4NCgkJPHVpdGV4dCBuYW1lPSJTTElERV9OT1RFUyIgdmFsdWU9IuyKrOudvOydtOuTnCDrhbjtirgiLz4NCgkJPHVpdGV4dCBuYW1lPSJDT1VSU0VfU1RBVFVTIiB2YWx1ZT0i66qo65OIIOyDge2DnCIvPg0KCQk8dWl0ZXh0IG5hbWU9IlBBU1NFRF9TVFJJTkciIHZhbHVlPSLtlanqsqkiLz4NCgkJPHVpdGV4dCBuYW1lPSJGQUlMRURfU1RSSU5HIiB2YWx1ZT0i67aI7ZWp6rKpIi8+DQoJCTwhLS1xdWl6IHBvZCBhbmQgbWVzc2FnZSBib3ggdGV4dHMtLT4NCgkJPHVpdGV4dCBuYW1lPSJRVUlaUE9EX1FVSVpfQVRURU1QVCIgdmFsdWU9Iu2AtOymiCDsi5zrj4Qg7Zqf7IiYOiIvPg0KCQk8dWl0ZXh0IG5hbWU9IlFVSVpQT0RfUVVJWl9BVFRFTVBUX1ZBTFVFIiB2YWx1ZT0iJW4vJXQiLz4NCgkJPHVpdGV4dCBuYW1lPSJRVUlaUE9EX1FVSVpfU0NPUkUiIHZhbHVlPSLrk53soJA6Ii8+DQoJCTx1aXRleHQgbmFtZT0iUVVJWlBPRF9RVUlaX1BBU1NTQ09SRSIgdmFsdWU9Iu2GteqzvCDsoJDsiJg6Ii8+DQoJCTx1aXRleHQgbmFtZT0iUVVJWlBPRF9RVUlaX01BWFNDT1JFIiB2YWx1ZT0i7LWc6rOgIOygkOyImDoiLz4NCgkJPHVpdGV4dCBuYW1lPSJRVUlaUE9EX1FVRVNBVE1QVF9TVFIiIHZhbHVlPSLsi5zrj4Qg7Zqf7IiYOiAlbi8ldCIvPg0KCQk8dWl0ZXh0IG5hbWU9IlFVSVpQT0RfUVVFU1RZUEVfU1RSIiB2YWx1ZT0i7Jyg7ZiVOiAlcyIvPg0KCQk8dWl0ZXh0IG5hbWU9IlFVSVpQT0RfUVVFU1RZUEVfR1JEIiB2YWx1ZT0i7KCQ7IiYIOunpOq4sOq4sCDsmYTro4wiLz4NCgkJPHVpdGV4dCBuYW1lPSJRVUlaUE9EX1FVRVNUWVBFX1NWWSIgdmFsdWU9IuyEpOusuCDsobDsgqwiLz4NCgkJPHVpdGV4dCBuYW1lPSJRVUlaUE9EX1FVSVpBVE1QVF9JTkYiIHZhbHVlPSLrrLTtlZwiLz4NCgkJPHVpdGV4dCBuYW1lPSJRVUlaUE9EX1FVRVNBVE1QVF9JTkYiIHZhbHVlPSLrrLTtlZwiLz4NCgkJPHVpdGV4dCBuYW1lPSJXQVJOSU5HTVNHX1lFU1NUUklORyIgdmFsdWU9IuyYiCIvPg0KCQk8dWl0ZXh0IG5hbWU9IldBUk5JTkdNU0dfTk9TVFJJTkciIHZhbHVlPSLslYTri4jsmKQiLz4NCgkJPHVpdGV4dCBuYW1lPSJXQVJOSU5HTVNHX1RJVExFU1RSSU5HIiB2YWx1ZT0i7YC07KaIIOuCtOu5hOqyjOydtOyFmCDqsr3qs6AiLz4NCgkJPHVpdGV4dCBuYW1lPSJXQVJOSU5HTVNHX01TR1NUUklORyIgdmFsdWU9IuydtCDtgLTspojsl5DshJwg7Iuc64+E7ZWY7KeAIOyViuydgCDsp4jrrLjsnbQg7J6I7Iq164uI64ukLiYjeEE7JiN4QTvtgLTspojrpbwg7KKF66OM7ZWY66Ck66m0IFvsmIhd66W8IO2BtOumre2VmOqzoCwg7YC07KaI66W8IOqzhOyGje2VmOugpOuptCBb7JWE64uI7JikXeulvCDtgbTrpq3tlZjsi63si5zsmKQuIi8+DQoJCTx1aXRleHQgbmFtZT0iSU5GT1JNQVRJT05fSDI2NF9GTEFTSFBMQVlFUiIgdmFsdWU9IuyLnOyKpO2FnOyXkCDshKTsuZjrkJjslrQg7J6I64qUIO2YhOyerCDrsoTsoITsnZggRmxhc2ggUGxheWVy64qUIOydtCDruYTrlJTsmKTrpbwg7KeA7JuQ7ZWY7KeAIOyViuyKteuLiOuLpC4g7LWc7IugIEZsYXNoIFBsYXllcuulvCDri6TsmrTroZzrk5ztlZjroKTrqbQg67mE65SU7JikIOyYgeyXreydhCDtgbTrpq3tlZjsi63si5zsmKQ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uywuOyXrOyekOyXkOqyjCDshLjroZwg66eJ64yAIOuztOydtOq4sCIvPg0KCQk8dWl0ZXh0IG5hbWU9Ik1VVEUiIHZhbHVlPSLsnYzshozqsbAiLz4NCgkJPHVpdGV4dCBuYW1lPSJET0NXUkFQX1RJVExFIiB2YWx1ZT0iUHJlc2VudGVyIO2MjOydvCDssqjrtoAiLz4NCgkJPHVpdGV4dCBuYW1lPSJET0NXUkFQX01TRyIgdmFsdWU9IuuCtCDsu7Ttk6jthLDsl5Ag7KCA7J6lIi8+DQoJCTx1aXRleHQgbmFtZT0iRE9DV1JBUF9QUk9NUFQiIHZhbHVlPSLtgbTrpq3tlZjsl6wg64uk7Jq066Gc65OcIi8+DQoJPC9sYW5ndWFnZT4NCgk8bGFuZ3VhZ2UgaWQ9ImVz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2aXNvIGRlIGFyY2hpdm8gYWRqdW50byIvPg0KCQk8dWl0ZXh0IG5hbWU9IkFUVEFDSE1FTlRfUFJFVklFV19XQVJOSU5HTVNHIiB2YWx1ZT0iTm8gZXMgcG9zaWJsZSBhYnJpciBsb3MgYXJjaGl2b3MgYWRqdW50b3MgZW4gZWwgbW9kbyBkZSBwcmV2aXN1YWxpemFjacOzbi4gVXNlIFB1YmxpY2FyIHBhcmEgdmVyIGxvcyByZXN1bHRhZG9zLiIvPg0KCQk8dWl0ZXh0IG5hbWU9IkNPTExBQl9MT0NBTF9QTEFZQkFDS19NU0ciIHZhbHVlPSJFbCBjb250ZW5pZG8gc2UgZXN0w6EgcmVwcm9kdWNpZW5kbyBsb2NhbG1lbnRlLiBMYSBjb2xhYm9yYWNpw7NuIG5vIGZ1bmNpb25hIGVuIGVzdGUgbW9kby4iLz4NCgkJPHVpdGV4dCBuYW1lPSJDT0xMQUJfTE9DQUxfUExBWUJBQ0tfVElUTEUiIHZhbHVlPSJSZXByb2R1Y2Npw7NuIGxvY2FsIi8+DQoJCTx1aXRleHQgbmFtZT0iQ09MTEFCX0xPQ0FMX1BMQVlCQUNLQlROIiB2YWx1ZT0iT2siLz4NCgkJPHVpdGV4dCBuYW1lPSJVTk5BTUVEU0xJREVUSVRMRSIgdmFsdWU9IkRpYXBvc2l0aXZhICVu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RldGVuaWRhIi8+DQoJCTx1aXRleHQgbmFtZT0iU0NSVUJCQVJTVEFUVVNfUExBWUlORyIgdmFsdWU9IlJlcHJvZHVjaWVuZG8iLz4NCgkJPHVpdGV4dCBuYW1lPSJTQ1JVQkJBUlNUQVRVU19OT0FVRElPIiB2YWx1ZT0iU2luIHNvbmlkbyIvPg0KCQk8dWl0ZXh0IG5hbWU9IlNDUlVCQkFSU1RBVFVTX1ZJRFBMQVlJTkciIHZhbHVlPSJWw61kZW8gZW4gcmVwcm9kLiIvPg0KCQk8dWl0ZXh0IG5hbWU9IlNDUlVCQkFSU1RBVFVTX0xPQURJTkciIHZhbHVlPSJDYXJnYW5kbyIvPg0KCQk8dWl0ZXh0IG5hbWU9IlNDUlVCQkFSU1RBVFVTX0JVRkZFUklORyIgdmFsdWU9IkFsbWFjZW5hbmRvIGVuIGLDumZlciIvPg0KCQk8dWl0ZXh0IG5hbWU9IlNDUlVCQkFSU1RBVFVTX1FVRVNUSU9OIiB2YWx1ZT0iQ29udGVzdGFyIHByZWd1bnRhIi8+DQoJCTx1aXRleHQgbmFtZT0iU0NSVUJCQVJTVEFUVVNfUkVWSUVXUVVJWiIgdmFsdWU9IlJldmlzYW5kbyBwcnVlYmEiLz4NCgkJPCEtLSBzdWJzdGl0dXRpb246ICVtID09IG1pbnV0ZXMgcmVtYWluaW5nIC0tPg0KCQk8IS0tIHN1YnN0aXR1dGlvbjogJXMgPT0gc2Vjb25kcyByZW1haW5pbmcgLS0+DQoJCTx1aXRleHQgbmFtZT0iRUxBUFNFRCIgdmFsdWU9IiVtIG1pbnV0b3MgJXMgc2VndW5kb3MgcmVzdGFudGVzIi8+DQoJCTx1aXRleHQgbmFtZT0iTk9URk9VTkQiIHZhbHVlPSJObyBzZSBoYSBlbmNvbnRyYWRvIG5hZGEiLz4NCgkJPHVpdGV4dCBuYW1lPSJBVFRBQ0hNRU5UUyIgdmFsdWU9IkFyY2hpdm9zIGFkanVudG9zIi8+DQoJCTwhLS0gc3Vic3RpdHV0aW9uOiAlcCA9PSBjdXJyZW50IHNwZWFrZXIncyB0aXRsZSAtLT4NCgkJPHVpdGV4dCBuYW1lPSJCSU9XSU5fVElUTEUiIHZhbHVlPSJCaW9ncmFmw61hOiAlcCIvPg0KCQk8dWl0ZXh0IG5hbWU9IkJJT0JUTl9USVRMRSIgdmFsdWU9IkJpb2dyYWbDrWEiLz4NCgkJPHVpdGV4dCBuYW1lPSJESVZJREVSQlROX1RJVExFIiB2YWx1ZT0ifCIvPg0KCQk8dWl0ZXh0IG5hbWU9IkNPTlRBQ1RCVE5fVElUTEUiIHZhbHVlPSJDb250YWN0byIvPg0KCQk8dWl0ZXh0IG5hbWU9IlRBQl9RVUlaIiB2YWx1ZT0iUHJ1ZWJhIi8+DQoJCTx1aXRleHQgbmFtZT0iVEFCX09VVExJTkUiIHZhbHVlPSJDb250b3JubyIvPg0KCQk8dWl0ZXh0IG5hbWU9IlRBQl9USFVNQiIgdmFsdWU9Ik1pbmlhdC4iLz4NCgkJPHVpdGV4dCBuYW1lPSJUQUJfTk9URVMiIHZhbHVlPSJOb3RhcyIvPg0KCQk8dWl0ZXh0IG5hbWU9IlRBQl9TRUFSQ0giIHZhbHVlPSJCdXNjYXIiLz4NCgkJPHVpdGV4dCBuYW1lPSJTTElERV9IRUFESU5HIiB2YWx1ZT0iVMOtdHVsbyBkZSBkaWFwb3NpdGl2YSIvPg0KCQk8dWl0ZXh0IG5hbWU9IkRVUkFUSU9OX0hFQURJTkciIHZhbHVlPSJEdXJhYy4iLz4NCgkJPHVpdGV4dCBuYW1lPSJTRUFSQ0hfSEVBRElORyIgdmFsdWU9IkJ1c2NhciB0ZXh0bzoiLz4NCgkJPHVpdGV4dCBuYW1lPSJUSFVNQl9IRUFESU5HIiB2YWx1ZT0iRGlhcG9zaXRpdmEiLz4NCgkJPHVpdGV4dCBuYW1lPSJUSFVNQl9JTkZPIiB2YWx1ZT0iRHVyLi9Uw610LiBkaWFwLiIvPg0KCQk8dWl0ZXh0IG5hbWU9IkFUVEFDSE5BTUVfSEVBRElORyIgdmFsdWU9Ik5vbWJyZSBkZSBhcmNoaXZvIi8+DQoJCTx1aXRleHQgbmFtZT0iQVRUQUNIU0laRV9IRUFESU5HIiB2YWx1ZT0iVGFtYcOxbyIvPg0KCQk8dWl0ZXh0IG5hbWU9IlNMSURFX05PVEVTIiB2YWx1ZT0iTm90YXMgZGUgZGlhcG9zaXRpdmEiLz4NCgkJPHVpdGV4dCBuYW1lPSJDT1VSU0VfU1RBVFVTIiB2YWx1ZT0iRXN0YWRvIGRlIG1vZHVsbyIvPg0KCQk8dWl0ZXh0IG5hbWU9IlBBU1NFRF9TVFJJTkciIHZhbHVlPSJBcHJvYmFkbyIvPg0KCQk8dWl0ZXh0IG5hbWU9IkZBSUxFRF9TVFJJTkciIHZhbHVlPSJTdXNwZW5zbyIvPg0KCQk8IS0tcXVpeiBwb2QgYW5kIG1lc3NhZ2UgYm94IHRleHRzLS0+DQoJCTx1aXRleHQgbmFtZT0iUVVJWlBPRF9RVUlaX0FUVEVNUFQiIHZhbHVlPSJJbnRlbnRvIGRlIHBydWViYToiLz4NCgkJPHVpdGV4dCBuYW1lPSJRVUlaUE9EX1FVSVpfQVRURU1QVF9WQUxVRSIgdmFsdWU9IiVuIGRlICV0Ii8+DQoJCTx1aXRleHQgbmFtZT0iUVVJWlBPRF9RVUlaX1NDT1JFIiB2YWx1ZT0iUHVudHVhY2nDs246Ii8+DQoJCTx1aXRleHQgbmFtZT0iUVVJWlBPRF9RVUlaX1BBU1NTQ09SRSIgdmFsdWU9IlB1bnR1YWNpw7NuIHBhcmEgYXByb2JhcjoiLz4NCgkJPHVpdGV4dCBuYW1lPSJRVUlaUE9EX1FVSVpfTUFYU0NPUkUiIHZhbHVlPSJQdW50dWFjacOzbiBtw6F4aW1hOiIvPg0KCQk8dWl0ZXh0IG5hbWU9IlFVSVpQT0RfUVVFU0FUTVBUX1NUUiIgdmFsdWU9IkludGVudG9zOiAlbiBkZSAldCIvPg0KCQk8dWl0ZXh0IG5hbWU9IlFVSVpQT0RfUVVFU1RZUEVfU1RSIiB2YWx1ZT0iVGlwbzogJXMiLz4NCgkJPHVpdGV4dCBuYW1lPSJRVUlaUE9EX1FVRVNUWVBFX0dSRCIgdmFsdWU9IkNvbiBwdW50dWFjacOzbiIvPg0KCQk8dWl0ZXh0IG5hbWU9IlFVSVpQT0RfUVVFU1RZUEVfU1ZZIiB2YWx1ZT0iRW5jdWVzdGEiLz4NCgkJPHVpdGV4dCBuYW1lPSJRVUlaUE9EX1FVSVpBVE1QVF9JTkYiIHZhbHVlPSJJbmZpbml0byIvPg0KCQk8dWl0ZXh0IG5hbWU9IlFVSVpQT0RfUVVFU0FUTVBUX0lORiIgdmFsdWU9IkluZmluaXRvIi8+DQoJCTx1aXRleHQgbmFtZT0iV0FSTklOR01TR19ZRVNTVFJJTkciIHZhbHVlPSJTw60iLz4NCgkJPHVpdGV4dCBuYW1lPSJXQVJOSU5HTVNHX05PU1RSSU5HIiB2YWx1ZT0iTm8iLz4NCgkJPHVpdGV4dCBuYW1lPSJXQVJOSU5HTVNHX1RJVExFU1RSSU5HIiB2YWx1ZT0iQXZpc28gZGUgbmF2ZWdhY2nDs24gZGUgcHJ1ZWJhIi8+DQoJCTx1aXRleHQgbmFtZT0iV0FSTklOR01TR19NU0dTVFJJTkciIHZhbHVlPSJIYXkgcHJlZ3VudGFzIHNpbiBpbnRlbnRvcyBlbiBlc3RhIHBydWViYS4mI3hBOyYjeEE7UGFyYSBzYWxpciBkZSBsYSBwcnVlYmEsIGhhZ2EgY2xpYyBlbiBTw60uIFBhcmEgY29udGludWFyLCBoYWdhIGNsaWMgZW4gTm8uIi8+DQoJCTx1aXRleHQgbmFtZT0iSU5GT1JNQVRJT05fSDI2NF9GTEFTSFBMQVlFUiIgdmFsdWU9IkxhIHZlcnNpw7NuIGFjdHVhbCBkZSBGbGFzaCBQbGF5ZXIgaW5zdGFsYWRhIGVuIGVsIG9yZGVuYWRvciBubyBlcyBjb21wYXRpYmxlIGNvbiBlc3RlIHbDrWRlby4gSGFnYSBjbGljIGVuIGVsIMOhcmVhIGRlIHbDrWRlbyBwYXJhIGRlc2NhcmdhciBsYSDDumx0aW1hIHZlcnNpw7NuIGRlIEZsYXNoIFBsYXllci4iLz4NCgkJPCEtLSBzdWJzdGl0dXRpb246ICVwID09IHByZXNlbnRhdGlvbiB0aXRsZSAtLT4NCgkJPCEtLSBzdWJzdGl0dXRpb246ICVzID09IHNsaWRlIHRpdGxlIC0tPg0KCQk8IS0tIHN1YnN0aXR1dGlvbjogJW4gPT0gc2xpZGUgbnVtYmVyIC0tPg0KCQk8dWl0ZXh0IG5hbWU9IkJPT0tNQVJLIiB2YWx1ZT0iQWRvYmUgUHJlc2VudGVyOiAlcCIvPg0KCQk8IS0tIHN1YnN0aXR1dGlvbjogJXAgPT0gcHJlc2VudGF0aW9uIHRpdGxlIC0tPg0KCQk8IS0tIHN1YnN0aXR1dGlvbjogJXMgPT0gc2xpZGUgdGl0bGUgLS0+DQoJCTwhLS0gc3Vic3RpdHV0aW9uOiAlbiA9PSBzbGlkZSBudW1iZXIgLS0+DQoJCTx1aXRleHQgbmFtZT0iQk9PS01BUktTTElERSIgdmFsdWU9IkFkb2JlIFByZXNlbnRlcjogJXAgJXMiLz4NCgkJPHVpdGV4dCBuYW1lPSJTSE9XU0lERUJBUiIgdmFsdWU9Ik1vc3RyYXIgYmFycmEgbGF0ZXJhbCBhIGxvcyBwYXJ0aWNpcGFudGVzIi8+DQoJCTx1aXRleHQgbmFtZT0iTVVURSIgdmFsdWU9Ik11ZG8iLz4NCgkJPHVpdGV4dCBuYW1lPSJET0NXUkFQX1RJVExFIiB2YWx1ZT0iQXJjaGl2byBhZGp1bnRvIGRlIFByZXNlbnRlciIvPg0KCQk8dWl0ZXh0IG5hbWU9IkRPQ1dSQVBfTVNHIiB2YWx1ZT0iR3VhcmRhciBlbiBNaSBQQyIvPg0KCQk8dWl0ZXh0IG5hbWU9IkRPQ1dSQVBfUFJPTVBUIiB2YWx1ZT0iSGFnYSBjbGljIGVuIERlc2NhcmdhciIvPg0KCTwvbGFuZ3VhZ2U+DQoJPGxhbmd1YWdlIGlkPSJwd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mlzbyBkZSBhbmV4byIvPg0KCQk8dWl0ZXh0IG5hbWU9IkFUVEFDSE1FTlRfUFJFVklFV19XQVJOSU5HTVNHIiB2YWx1ZT0iT3MgYW5leG9zIG7Do28gc8OjbyBhYmVydG9zIG5vIG1vZG8gZGUgVmlzdWFsaXphw6fDo28uIFVzZSBvIGNvbWFuZG8gZGUgcHVibGljYcOnw6NvIHBhcmEgdmVyIG9zIHJlc3VsdGFkb3MuIi8+DQoJCTx1aXRleHQgbmFtZT0iQ09MTEFCX0xPQ0FMX1BMQVlCQUNLX01TRyIgdmFsdWU9Ik8gY29udGXDumRvIGVzdMOhIHNlbmRvIHJlcHJvZHV6aWRvIGxvY2FsbWVudGUuQSBjb2xhYm9yYcOnw6NvIG7Do28gZnVuY2lvbmEgbmVzdGUgbW9kby4iLz4NCgkJPHVpdGV4dCBuYW1lPSJDT0xMQUJfTE9DQUxfUExBWUJBQ0tfVElUTEUiIHZhbHVlPSJSZXByb2R1w6fDo28gbG9jYWwiLz4NCgkJPHVpdGV4dCBuYW1lPSJDT0xMQUJfTE9DQUxfUExBWUJBQ0tCVE4iIHZhbHVlPSJPayIvPg0KCQk8dWl0ZXh0IG5hbWU9IlVOTkFNRURTTElERVRJVExFIiB2YWx1ZT0iU2xpZGUgJW4iLz4NCgkJPCEtLSBzdWJzdGl0dXRpb246ICVuID09IHNsaWRlIG51bWJlciAtLT4NCgkJPCEtLSBzdWJzdGl0dXRpb246ICV0ID09IHRvdGFsIHNsaWRlIGNvdW50IC0tPg0KCQk8dWl0ZXh0IG5hbWU9IlNDUlVCQkFSU1RBVFVTX1NMSURFSU5GTyIgdmFsdWU9IlNsaWRlICVuIC8gJXQgfCAiLz4NCgkJPHVpdGV4dCBuYW1lPSJTQ1JVQkJBUlNUQVRVU19TVE9QUEVEIiB2YWx1ZT0iUGFyYWRvIi8+DQoJCTx1aXRleHQgbmFtZT0iU0NSVUJCQVJTVEFUVVNfUExBWUlORyIgdmFsdWU9IlJlcHJvZHV6aW5kbyIvPg0KCQk8dWl0ZXh0IG5hbWU9IlNDUlVCQkFSU1RBVFVTX05PQVVESU8iIHZhbHVlPSJTZW0gw6F1ZGlvIi8+DQoJCTx1aXRleHQgbmFtZT0iU0NSVUJCQVJTVEFUVVNfVklEUExBWUlORyIgdmFsdWU9IlbDrWRlbyBlbSByZXByb2R1w6fDo28iLz4NCgkJPHVpdGV4dCBuYW1lPSJTQ1JVQkJBUlNUQVRVU19MT0FESU5HIiB2YWx1ZT0iQ2FycmVnYW5kbyIvPg0KCQk8dWl0ZXh0IG5hbWU9IlNDUlVCQkFSU1RBVFVTX0JVRkZFUklORyIgdmFsdWU9IkFybWF6ZW5hbmRvIGVtIGJ1ZmZlciIvPg0KCQk8dWl0ZXh0IG5hbWU9IlNDUlVCQkFSU1RBVFVTX1FVRVNUSU9OIiB2YWx1ZT0iUmVzcG9uZGVyIHBlcmd1bnRhIi8+DQoJCTx1aXRleHQgbmFtZT0iU0NSVUJCQVJTVEFUVVNfUkVWSUVXUVVJWiIgdmFsdWU9IlJldmlzYW5kbyBxdWVzdGlvbsOhcmlvIi8+DQoJCTwhLS0gc3Vic3RpdHV0aW9uOiAlbSA9PSBtaW51dGVzIHJlbWFpbmluZyAtLT4NCgkJPCEtLSBzdWJzdGl0dXRpb246ICVzID09IHNlY29uZHMgcmVtYWluaW5nIC0tPg0KCQk8dWl0ZXh0IG5hbWU9IkVMQVBTRUQiIHZhbHVlPSIlbSBtaW51dG9zICVzIHNlZ3VuZG9zIHJlc3RhbnRlcyIvPg0KCQk8dWl0ZXh0IG5hbWU9Ik5PVEZPVU5EIiB2YWx1ZT0iTmFkYSBlbmNvbnRyYWRvIi8+DQoJCTx1aXRleHQgbmFtZT0iQVRUQUNITUVOVFMiIHZhbHVlPSJBbmV4b3MiLz4NCgkJPCEtLSBzdWJzdGl0dXRpb246ICVwID09IGN1cnJlbnQgc3BlYWtlcidzIHRpdGxlIC0tPg0KCQk8dWl0ZXh0IG5hbWU9IkJJT1dJTl9USVRMRSIgdmFsdWU9IkJpbzogJXAiLz4NCgkJPHVpdGV4dCBuYW1lPSJCSU9CVE5fVElUTEUiIHZhbHVlPSJCaW8iLz4NCgkJPHVpdGV4dCBuYW1lPSJESVZJREVSQlROX1RJVExFIiB2YWx1ZT0ifCIvPg0KCQk8dWl0ZXh0IG5hbWU9IkNPTlRBQ1RCVE5fVElUTEUiIHZhbHVlPSJDb250YXRvIi8+DQoJCTx1aXRleHQgbmFtZT0iVEFCX1FVSVoiIHZhbHVlPSJRdWVzdC4iLz4NCgkJPHVpdGV4dCBuYW1lPSJUQUJfT1VUTElORSIgdmFsdWU9IkVzcXVlbWEiLz4NCgkJPHVpdGV4dCBuYW1lPSJUQUJfVEhVTUIiIHZhbHVlPSJNaW5pIi8+DQoJCTx1aXRleHQgbmFtZT0iVEFCX05PVEVTIiB2YWx1ZT0iTm90YXMiLz4NCgkJPHVpdGV4dCBuYW1lPSJUQUJfU0VBUkNIIiB2YWx1ZT0iQnVzY2EiLz4NCgkJPHVpdGV4dCBuYW1lPSJTTElERV9IRUFESU5HIiB2YWx1ZT0iVMOtdHVsbyBkbyBzbGlkZSIvPg0KCQk8dWl0ZXh0IG5hbWU9IkRVUkFUSU9OX0hFQURJTkciIHZhbHVlPSJEdXJhw6fDo28iLz4NCgkJPHVpdGV4dCBuYW1lPSJTRUFSQ0hfSEVBRElORyIgdmFsdWU9IlByb2N1cmFyIHRleHRvOiIvPg0KCQk8dWl0ZXh0IG5hbWU9IlRIVU1CX0hFQURJTkciIHZhbHVlPSJTbGlkZSIvPg0KCQk8dWl0ZXh0IG5hbWU9IlRIVU1CX0lORk8iIHZhbHVlPSJUw610dWxvL0R1cmHDp8OjbyBkbyBzbGlkZSIvPg0KCQk8dWl0ZXh0IG5hbWU9IkFUVEFDSE5BTUVfSEVBRElORyIgdmFsdWU9Ik5vbWUgZG8gYXJxdWl2byIvPg0KCQk8dWl0ZXh0IG5hbWU9IkFUVEFDSFNJWkVfSEVBRElORyIgdmFsdWU9IlRhbWFuaG8iLz4NCgkJPHVpdGV4dCBuYW1lPSJTTElERV9OT1RFUyIgdmFsdWU9IkFub3Rhw6fDtWVzIGRvIHNsaWRlIi8+DQoJCTx1aXRleHQgbmFtZT0iQ09VUlNFX1NUQVRVUyIgdmFsdWU9IlN0YXR1cyBkbyBtw7NkdWxvIi8+DQoJCTx1aXRleHQgbmFtZT0iUEFTU0VEX1NUUklORyIgdmFsdWU9IkFwcm92YWRvIi8+DQoJCTx1aXRleHQgbmFtZT0iRkFJTEVEX1NUUklORyIgdmFsdWU9IlJlcHJvdmFkbyIvPg0KCQk8IS0tcXVpeiBwb2QgYW5kIG1lc3NhZ2UgYm94IHRleHRzLS0+DQoJCTx1aXRleHQgbmFtZT0iUVVJWlBPRF9RVUlaX0FUVEVNUFQiIHZhbHVlPSJUZW50YXRpdmEgbm8gcXVlc3Rpb27DoXJpbzoiLz4NCgkJPHVpdGV4dCBuYW1lPSJRVUlaUE9EX1FVSVpfQVRURU1QVF9WQUxVRSIgdmFsdWU9IiVuIGRlICV0Ii8+DQoJCTx1aXRleHQgbmFtZT0iUVVJWlBPRF9RVUlaX1NDT1JFIiB2YWx1ZT0iUG9udHVhw6fDo286Ii8+DQoJCTx1aXRleHQgbmFtZT0iUVVJWlBPRF9RVUlaX1BBU1NTQ09SRSIgdmFsdWU9IlBvbnR1YcOnw6NvIGRlIGFwcm92YcOnw6NvOiIvPg0KCQk8dWl0ZXh0IG5hbWU9IlFVSVpQT0RfUVVJWl9NQVhTQ09SRSIgdmFsdWU9IlBvbnR1YcOnw6NvIG3DoXhpbWE6Ii8+DQoJCTx1aXRleHQgbmFtZT0iUVVJWlBPRF9RVUVTQVRNUFRfU1RSIiB2YWx1ZT0iVGVudGF0aXZhOiAlbiBkZSAldCIvPg0KCQk8dWl0ZXh0IG5hbWU9IlFVSVpQT0RfUVVFU1RZUEVfU1RSIiB2YWx1ZT0iVGlwbzogJXMiLz4NCgkJPHVpdGV4dCBuYW1lPSJRVUlaUE9EX1FVRVNUWVBFX0dSRCIgdmFsdWU9IkNsYXNzaWZpY2F0w7NyaWEiLz4NCgkJPHVpdGV4dCBuYW1lPSJRVUlaUE9EX1FVRVNUWVBFX1NWWSIgdmFsdWU9IlBlc3F1aXNhIi8+DQoJCTx1aXRleHQgbmFtZT0iUVVJWlBPRF9RVUlaQVRNUFRfSU5GIiB2YWx1ZT0iSW5maW5pdG8iLz4NCgkJPHVpdGV4dCBuYW1lPSJRVUlaUE9EX1FVRVNBVE1QVF9JTkYiIHZhbHVlPSJJbmZpbml0byIvPg0KCQk8dWl0ZXh0IG5hbWU9IldBUk5JTkdNU0dfWUVTU1RSSU5HIiB2YWx1ZT0iU2ltIi8+DQoJCTx1aXRleHQgbmFtZT0iV0FSTklOR01TR19OT1NUUklORyIgdmFsdWU9Ik7Do28iLz4NCgkJPHVpdGV4dCBuYW1lPSJXQVJOSU5HTVNHX1RJVExFU1RSSU5HIiB2YWx1ZT0iQWxlcnRhIGRlIG5hdmVnYcOnw6NvIGRvIHF1ZXN0aW9uw6FyaW8iLz4NCgkJPHVpdGV4dCBuYW1lPSJXQVJOSU5HTVNHX01TR1NUUklORyIgdmFsdWU9IkV4aXN0ZW0gcGVyZ3VudGFzIHF1ZSBuw6NvIGZvcmFtIHJlc3BvbmRpZGFzIG5lc3RlIHF1ZXN0aW9uw6FyaW8uJiN4QTsmI3hBO0NsaXF1ZSBlbSBTaW0gcGFyYSBzYWlyIGRvIHF1ZXN0aW9uw6FyaW8gb3UgZW0gTsOjbyBzZSBxdWlzZXIgY29udGludWFyLiIvPg0KCQk8dWl0ZXh0IG5hbWU9IklORk9STUFUSU9OX0gyNjRfRkxBU0hQTEFZRVIiIHZhbHVlPSJBIHZlcnPDo28gYXR1YWwgZG8gRmxhc2ggUGxheWVyIGluc3RhbGFkYSBubyBjb21wdXRhZG9yIG7Do28gb2ZlcmVjZSBzdXBvcnRlIGEgZXNzZSB2w61kZW8uIENsaXF1ZSBuYSDDoXJlYSBkbyB2w61kZW8gcGFyYSBiYWl4YXIgYSB2ZXJzw6NvIG1haXMgcmVjZW50ZSBkbyBGbGFzaCBQbGF5ZXIuIi8+DQoJCTwhLS0gc3Vic3RpdHV0aW9uOiAlcCA9PSBwcmVzZW50YXRpb24gdGl0bGUgLS0+DQoJCTwhLS0gc3Vic3RpdHV0aW9uOiAlcyA9PSBzbGlkZSB0aXRsZSAtLT4NCgkJPCEtLSBzdWJzdGl0dXRpb246ICVuID09IHNsaWRlIG51bWJlciAtLT4NCgkJPHVpdGV4dCBuYW1lPSJCT09LTUFSSyIgdmFsdWU9IkFkb2JlIFByZXNlbnRlciAtICVwIi8+DQoJCTwhLS0gc3Vic3RpdHV0aW9uOiAlcCA9PSBwcmVzZW50YXRpb24gdGl0bGUgLS0+DQoJCTwhLS0gc3Vic3RpdHV0aW9uOiAlcyA9PSBzbGlkZSB0aXRsZSAtLT4NCgkJPCEtLSBzdWJzdGl0dXRpb246ICVuID09IHNsaWRlIG51bWJlciAtLT4NCgkJPHVpdGV4dCBuYW1lPSJCT09LTUFSS1NMSURFIiB2YWx1ZT0iQWRvYmUgUHJlc2VudGVyIC0gJXAgJXMiLz4NCgkJPHVpdGV4dCBuYW1lPSJTSE9XU0lERUJBUiIgdmFsdWU9Ik1vc3RyYXIgYmFycmEgbGF0ZXJhbCBhbyBwYXJ0aWNpcGFudGVzIi8+DQoJCTx1aXRleHQgbmFtZT0iTVVURSIgdmFsdWU9Ik11ZG8iLz4NCgkJPHVpdGV4dCBuYW1lPSJET0NXUkFQX1RJVExFIiB2YWx1ZT0iQW5leG8gZGUgYXJxdWl2byBkbyBQcmVzZW50ZXIiLz4NCgkJPHVpdGV4dCBuYW1lPSJET0NXUkFQX01TRyIgdmFsdWU9IlNhbHZhciBlbSBNZXUgY29tcHV0YWRvciIvPg0KCQk8dWl0ZXh0IG5hbWU9IkRPQ1dSQVBfUFJPTVBUIiB2YWx1ZT0iQ2xpcXVlIHBhcmEgYmFpeGFyIi8+DQoJPC9sYW5ndWFnZT4NCgk8bGFuZ3VhZ2UgaWQ9Iml0Ij4NCgkJPCEtLSBmb3JtYXQgZm9yIHVpZm9udCB2YWx1ZSBpcyAiZm9udCxzaXplLGlzYm9sZCxpc2l0YWxpYyxpc3NoYWRvd2VkIiAtLT4NCgkJPHVpZm9udCBuYW1lPSJGT05UX1FVSVpaSU5HIiB2YWx1ZT0iVmVyZGFuYSw5LGZhbHNlLGZhbHNlLGZhbHNlIi8+DQoJCTx1aWZvbnQgbmFtZT0iRk9OVF9TQ1JVQlNUQVRVUyIgdmFsdWU9IlZlcmRhbmEsOSx0cnVlLGZhbHNlLHRydWUiLz4NCgkJPHVpZm9udCBuYW1lPSJGT05UX1NDUlVCVElNRSIgdmFsdWU9IlZlcmRhbmEsOSxmYWxzZSxmYWxzZSx0cnVlIi8+DQoJCTx1aWZvbnQgbmFtZT0iRk9OVF9FTEFQU0VEVElNRSIgdmFsdWU9IlZlcmRhbmEsOSx0cnVlLGZhbHNlLHRydWUiLz4NCgkJPHVpZm9udCBuYW1lPSJGT05UX1VUSUxTTUVOVSIgdmFsdWU9IlZlcmRhbmEsOSx0cnVlLGZhbHNlLGZhbHNlIi8+DQoJCTx1aWZvbnQgbmFtZT0iRk9OVF9UQUJTIiB2YWx1ZT0iVmVyZGFuYSw5LHRydWUsZmFsc2UsdHJ1ZSIvPg0KCQk8dWlmb250IG5hbWU9IkZPTlRfUFJFU0VOVEFUSU9OTkFNRSIgdmFsdWU9IlZlcmRhbmEsMTQsZmFsc2UsZmFsc2UsdHJ1ZSIvPg0KCQk8dWlmb250IG5hbWU9IkZPTlRfUFJFU0VOVEVSTkFNRSIgdmFsdWU9IlZlcmRhbmEsMTAsdHJ1ZSxmYWxzZSx0cnVlIi8+DQoJCTx1aWZvbnQgbmFtZT0iRk9OVF9QUkVTRU5URVJUSVRMRSIgdmFsdWU9IlZlcmRhbmEsMTAsZmFsc2UsZmFsc2UsdHJ1ZSIvPg0KCQk8dWlmb250IG5hbWU9IkZPTlRfQklPQlROIiB2YWx1ZT0iVmVyZGFuYSwxMCxmYWxzZSxmYWxzZSx0cnVlIi8+DQoJCTx1aWZvbnQgbmFtZT0iRk9OVF9OT1RFUyIgdmFsdWU9IlZlcmRhbmEsMTEsZmFsc2UsZmFsc2UsZmFsc2UiLz4NCgkJPHVpZm9udCBuYW1lPSJGT05UX09VVExJTkUiIHZhbHVlPSJWZXJkYW5hLDExLGZhbHNlLGZhbHNlLHRydWUiLz4NCgkJPHVpZm9udCBuYW1lPSJGT05UX1NFQVJDSCIgdmFsdWU9IlZlcmRhbmEsMTEsZmFsc2UsZmFsc2UsdHJ1ZSIvPg0KCQk8dWlmb250IG5hbWU9IkZPTlRfVEhVTUIiIHZhbHVlPSJWZXJkYW5hLDksZmFsc2UsZmFsc2UsdHJ1ZSIvPg0KCQk8dWlmb250IG5hbWU9IkZPTlRfQklPV0lOIiB2YWx1ZT0iVmVyZGFuYSwxMSxmYWxzZSxmYWxzZSxmYWxzZSIvPg0KCQk8dWlmb250IG5hbWU9IkZPTlRfTElTVEhFQURJTkciIHZhbHVlPSJWZXJkYW5hLDksZmFsc2UsZmFsc2UsZmFsc2UiLz4NCgkJPHVpZm9udCBuYW1lPSJGT05UX1dJTlRJVExFIiB2YWx1ZT0iVmVyZGFuYSw5LGZhbHNlLGZhbHNlLHRydWUiLz4NCgkJPHVpZm9udCBuYW1lPSJGT05UX0FUVEFDSE1FTlRTIiB2YWx1ZT0iVmVyZGFuYSwxMSxmYWxzZSxmYWxzZSx0cnVlIi8+DQoJCTwhLS1xdWl6IHBvZCBhbmQgbWVzc2FnZSBib3ggdGV4dCBmb250cy0tPg0KCQk8dWlmb250IG5hbWU9IkZPTlRfTVNHQk9YX1dJTlRJVExFIiB2YWx1ZT0iVmVyZGFuYSwxMSx0cnVlLGZhbHNlLHRydWUiLz4NCgkJPHVpZm9udCBuYW1lPSJGT05UX01TR0JPWF9NU0ciIHZhbHVlPSJWZXJkYW5hLDExLGZhbHNlLGZhbHNlLHRydWUiLz4NCgkJPHVpZm9udCBuYW1lPSJGT05UX01TR0JPWF9PUFRJT05TIiB2YWx1ZT0iVmVyZGFuYSw5LHRydWUsZmFsc2UsdHJ1ZSIvPg0KCQk8dWlmb250IG5hbWU9IkZPTlRfUVVJWlBPRF9RVUlaX1RJVExFIiB2YWx1ZT0iVmVyZGFuYSwxMSx0cnVlLGZhbHNlLHRydWUiLz4NCgkJPHVpZm9udCBuYW1lPSJGT05UX1FVSVpQT0RfUVVJWl9BVFRFTVBUIiB2YWx1ZT0iVmVyZGFuYSw5LGZhbHNlLGZhbHNlLHRydWUiLz4NCgkJPHVpZm9udCBuYW1lPSJGT05UX1FVSVpQT0RfUVVJWl9BVFRFTVBUX1ZBTFVFIiB2YWx1ZT0iVmVyZGFuYSw5LHRydWUsZmFsc2UsdHJ1ZSIvPg0KCQk8dWlmb250IG5hbWU9IkZPTlRfUVVJWlBPRF9RVUVTVElPTl9TQ09SRSIgdmFsdWU9IlZlcmRhbmEsOSxmYWxzZSxmYWxzZSx0cnVlIi8+DQoJCTx1aWZvbnQgbmFtZT0iRk9OVF9RVUlaUE9EX1FVRVNUSU9OX1NDT1JFX1ZBTFVFIiB2YWx1ZT0iVmVyZGFuYSw5LHRydWUsZmFsc2UsdHJ1ZSIvPg0KCQk8dWlmb250IG5hbWU9IkZPTlRfUVVJWlBPRF9RVUVTVElPTl9BVFRFTVBUIiB2YWx1ZT0iVmVyZGFuYSw5LGZhbHNlLGZhbHNlLHRydWUiLz4NCgkJPHVpZm9udCBuYW1lPSJGT05UX1FVSVpQT0RfUVVFU1RJT05fQVRURU1QVF9WQUxVRSIgdmFsdWU9IlZlcmRhbmEsOSx0cnVlLGZhbHNlLHRydWUiLz4NCgkJPHVpZm9udCBuYW1lPSJGT05UX1FVSVpQT0RfUVVFU1RJT05fVEFHIiB2YWx1ZT0iVmVyZGFuYSwxMSx0cnVlLGZhbHNlLHRydWUiLz4NCgkJPHVpZm9udCBuYW1lPSJGT05UX1FVSVpQT0RfUVVJWl9RVUVTVElPTl9DT1VOVCIgdmFsdWU9IlZlcmRhbmEsOSxmYWxzZSxmYWxzZSx0cnVlIi8+DQoJCTx1aWZvbnQgbmFtZT0iRk9OVF9RVUlaUE9EX1FVSVpfUVVFU1RJT05fQ09VTlRfVkFMVUUiIHZhbHVlPSJWZXJkYW5hLDksdHJ1ZSxmYWxzZSx0cnVlIi8+DQoJCTx1aWZvbnQgbmFtZT0iRk9OVF9RVUlaUE9EX1FVSVpfUVVFU1RJT05fQVRURU1QVEVEIiB2YWx1ZT0iVmVyZGFuYSw5LGZhbHNlLGZhbHNlLHRydWUiLz4NCgkJPHVpZm9udCBuYW1lPSJGT05UX1FVSVpQT0RfUVVJWl9RVUVTVElPTl9BVFRFTVBURURfVkFMVUUiIHZhbHVlPSJWZXJkYW5hLDksdHJ1ZSxmYWxzZSx0cnVlIi8+DQoJCTx1aWZvbnQgbmFtZT0iRk9OVF9RVUlaUE9EX1FVSVpfU0NPUkVfVEFHIiB2YWx1ZT0iVmVyZGFuYSwxMSx0cnVlLGZhbHNlLHRydWUiLz4NCgkJPHVpZm9udCBuYW1lPSJGT05UX1FVSVpQT0RfUVVJWl9TQ09SRSIgdmFsdWU9IlZlcmRhbmEsOSxmYWxzZSxmYWxzZSx0cnVlIi8+DQoJCTx1aWZvbnQgbmFtZT0iRk9OVF9RVUlaUE9EX1FVSVpfU0NPUkVfVkFMVUUiIHZhbHVlPSJWZXJkYW5hLDksdHJ1ZSxmYWxzZSx0cnVlIi8+DQoJCTx1aWZvbnQgbmFtZT0iRk9OVF9RVUlaUE9EX1FVSVpfTUFYU0NPUkUiIHZhbHVlPSJWZXJkYW5hLDksZmFsc2UsZmFsc2UsdHJ1ZSIvPg0KCQk8dWlmb250IG5hbWU9IkZPTlRfUVVJWlBPRF9RVUlaX01BWFNDT1JFX1ZBTFVFIiB2YWx1ZT0iVmVyZGFuYSw5LHRydWUsZmFsc2UsdHJ1ZSIvPg0KCQk8dWlmb250IG5hbWU9IkZPTlRfUVVJWlBPRF9RVUlaX1BBU1NTQ09SRSIgdmFsdWU9IlZlcmRhbmEsOSxmYWxzZSxmYWxzZSx0cnVlIi8+DQoJCTx1aWZvbnQgbmFtZT0iRk9OVF9RVUlaUE9EX1FVSVpfUEFTU1NDT1JFX1ZBTFVFIiB2YWx1ZT0iVmVyZGFuYSw5LHRydWUsZmFsc2UsdHJ1ZSIvPg0KCQk8IS0tIHVpdGV4dCAtLT4NCgkJPCEtLSBzdWJzdGl0dXRpb246ICVuID09IHNsaWRlIG51bWJlciAtLT4NCgkJPHVpdGV4dCBuYW1lPSJBVFRBQ0hNRU5UX1BSRVZJRVdfV0FSTklOR01TR19USVRMRVNUUklORyIgdmFsdWU9IkF0dGFjaG1lbnQgV2FybmluZyIvPg0KCQk8dWl0ZXh0IG5hbWU9IkFUVEFDSE1FTlRfUFJFVklFV19XQVJOSU5HTVNHIiB2YWx1ZT0iQXR0YWNobWVudHMgZG8gbm90IG9wZW4gaW4gUHJldmlldyBtb2RlLiBQbGVhc2UgdXNlIHB1Ymxpc2ggdG8gc2VlIHRoZSByZXN1bHRzIi8+DQoJCTx1aXRleHQgbmFtZT0iVU5OQU1FRFNMSURFVElUTEUiIHZhbHVlPSJEaWFwb3NpdGl2YS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whLS0gc3Vic3RpdHV0aW9uOiAlbiA9PSBzbGlkZSBudW1iZXIgLS0+DQoJCTwhLS0gc3Vic3RpdHV0aW9uOiAldCA9PSB0b3RhbCBzbGlkZSBjb3VudCAtLT4NCgkJPHVpdGV4dCBuYW1lPSJTQ1JVQkJBUlNUQVRVU19TTElERUlORk8iIHZhbHVlPSJEaWFwb3NpdGl2YSAlbiAvICV0IHwgIi8+DQoJCTx1aXRleHQgbmFtZT0iU0NSVUJCQVJTVEFUVVNfU1RPUFBFRCIgdmFsdWU9IkludGVycm90dG8iLz4NCgkJPHVpdGV4dCBuYW1lPSJTQ1JVQkJBUlNUQVRVU19QTEFZSU5HIiB2YWx1ZT0iUmlwcm9kdXppb25lIi8+DQoJCTx1aXRleHQgbmFtZT0iU0NSVUJCQVJTVEFUVVNfTk9BVURJTyIgdmFsdWU9IkF1ZGlvIGluYXR0LiIvPg0KCQk8dWl0ZXh0IG5hbWU9IlNDUlVCQkFSU1RBVFVTX1ZJRFBMQVlJTkciIHZhbHVlPSJWaWRlbyBpbiByaXByb2R1emlvbmUiLz4NCgkJPHVpdGV4dCBuYW1lPSJTQ1JVQkJBUlNUQVRVU19MT0FESU5HIiB2YWx1ZT0iQ2FyaWNhbWVudG8iLz4NCgkJPHVpdGV4dCBuYW1lPSJTQ1JVQkJBUlNUQVRVU19CVUZGRVJJTkciIHZhbHVlPSJCdWZmZXJpbmciLz4NCgkJPHVpdGV4dCBuYW1lPSJTQ1JVQkJBUlNUQVRVU19RVUVTVElPTiIgdmFsdWU9IlJpc3BvbmRpIGEgZG9tYW5kYSIvPg0KCQk8dWl0ZXh0IG5hbWU9IlNDUlVCQkFSU1RBVFVTX1JFVklFV1FVSVoiIHZhbHVlPSJSZXZpc2lvbmUgZGVsIHF1aXoiLz4NCgkJPCEtLSBzdWJzdGl0dXRpb246ICVtID09IG1pbnV0ZXMgcmVtYWluaW5nIC0tPg0KCQk8IS0tIHN1YnN0aXR1dGlvbjogJXMgPT0gc2Vjb25kcyByZW1haW5pbmcgLS0+DQoJCTx1aXRleHQgbmFtZT0iRUxBUFNFRCIgdmFsdWU9IiVtIE1pbnV0aSAlcyBTZWNvbmRpIHJpbWFuZW50aSIvPg0KCQk8dWl0ZXh0IG5hbWU9Ik5PVEZPVU5EIiB2YWx1ZT0iTmVzc3VuIGVsZW1lbnRvIHRyb3ZhdG8iLz4NCgkJPHVpdGV4dCBuYW1lPSJBVFRBQ0hNRU5UUyIgdmFsdWU9IkFsbGVnYXRpIi8+DQoJCTwhLS0gc3Vic3RpdHV0aW9uOiAlcCA9PSBjdXJyZW50IHNwZWFrZXIncyB0aXRsZSAtLT4NCgkJPHVpdGV4dCBuYW1lPSJCSU9XSU5fVElUTEUiIHZhbHVlPSJCaW86ICVwIi8+DQoJCTx1aXRleHQgbmFtZT0iQklPQlROX1RJVExFIiB2YWx1ZT0iQmlvIi8+DQoJCTx1aXRleHQgbmFtZT0iRElWSURFUkJUTl9USVRMRSIgdmFsdWU9InwiLz4NCgkJPHVpdGV4dCBuYW1lPSJDT05UQUNUQlROX1RJVExFIiB2YWx1ZT0iQ29udC4iLz4NCgkJPHVpdGV4dCBuYW1lPSJUQUJfUVVJWiIgdmFsdWU9IlF1aXoiLz4NCgkJPHVpdGV4dCBuYW1lPSJUQUJfT1VUTElORSIgdmFsdWU9IlN0cnV0dHVyYSIvPg0KCQk8dWl0ZXh0IG5hbWU9IlRBQl9USFVNQiIgdmFsdWU9Ik1pbmlhdHVyZSIvPg0KCQk8dWl0ZXh0IG5hbWU9IlRBQl9OT1RFUyIgdmFsdWU9Ik5vdGUiLz4NCgkJPHVpdGV4dCBuYW1lPSJUQUJfU0VBUkNIIiB2YWx1ZT0iQ2VyY2EiLz4NCgkJPHVpdGV4dCBuYW1lPSJTTElERV9IRUFESU5HIiB2YWx1ZT0iVGl0b2xvIGRpYXBvc2l0aXZhIi8+DQoJCTx1aXRleHQgbmFtZT0iRFVSQVRJT05fSEVBRElORyIgdmFsdWU9IkR1cmF0YSIvPg0KCQk8dWl0ZXh0IG5hbWU9IlNFQVJDSF9IRUFESU5HIiB2YWx1ZT0iQ2VyY2EgdGVzdG86Ii8+DQoJCTx1aXRleHQgbmFtZT0iVEhVTUJfSEVBRElORyIgdmFsdWU9IkRpYXBvc2l0aXZhIi8+DQoJCTx1aXRleHQgbmFtZT0iVEhVTUJfSU5GTyIgdmFsdWU9IlRpdG9sby9UZW1wbyIvPg0KCQk8dWl0ZXh0IG5hbWU9IkFUVEFDSE5BTUVfSEVBRElORyIgdmFsdWU9Ik5vbWUgZmlsZSIvPg0KCQk8dWl0ZXh0IG5hbWU9IkFUVEFDSFNJWkVfSEVBRElORyIgdmFsdWU9IkRpbWVuc2lvbmUiLz4NCgkJPHVpdGV4dCBuYW1lPSJTTElERV9OT1RFUyIgdmFsdWU9Ik5vdGUgZGlhcG9zaXRpdm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RlbnRhdGl2byBxdWl6OiIvPg0KCQk8dWl0ZXh0IG5hbWU9IlFVSVpQT0RfUVVJWl9BVFRFTVBUX1ZBTFVFIiB2YWx1ZT0iJW4gZGkgJXQiLz4NCgkJPHVpdGV4dCBuYW1lPSJRVUlaUE9EX1FVSVpfU0NPUkUiIHZhbHVlPSJQdW50ZWdnaW86Ii8+DQoJCTx1aXRleHQgbmFtZT0iUVVJWlBPRF9RVUlaX1BBU1NTQ09SRSIgdmFsdWU9IlB1bnRlZ2dpbyBtaW5pbW86Ii8+DQoJCTx1aXRleHQgbmFtZT0iUVVJWlBPRF9RVUlaX01BWFNDT1JFIiB2YWx1ZT0iUHVudGVnZ2lvIG1hc3NpbW86Ii8+DQoJCTx1aXRleHQgbmFtZT0iUVVJWlBPRF9RVUVTQVRNUFRfU1RSIiB2YWx1ZT0iVGVudGF0aXZvOiAlbiBkaSAldCIvPg0KCQk8dWl0ZXh0IG5hbWU9IlFVSVpQT0RfUVVFU1RZUEVfU1RSIiB2YWx1ZT0iVGlwbzogJXMiLz4NCgkJPHVpdGV4dCBuYW1lPSJRVUlaUE9EX1FVRVNUWVBFX0dSRCIgdmFsdWU9IkNvbiB2YWx1dGF6aW9uZSIvPg0KCQk8dWl0ZXh0IG5hbWU9IlFVSVpQT0RfUVVFU1RZUEVfU1ZZIiB2YWx1ZT0iSW5kYWdpbmUiLz4NCgkJPHVpdGV4dCBuYW1lPSJRVUlaUE9EX1FVSVpBVE1QVF9JTkYiIHZhbHVlPSJJbmZpbml0aSIvPg0KCQk8dWl0ZXh0IG5hbWU9IlFVSVpQT0RfUVVFU0FUTVBUX0lORiIgdmFsdWU9IkluZmluaXRpIi8+DQoJCTx1aXRleHQgbmFtZT0iV0FSTklOR01TR19ZRVNTVFJJTkciIHZhbHVlPSJTw6wiLz4NCgkJPHVpdGV4dCBuYW1lPSJXQVJOSU5HTVNHX05PU1RSSU5HIiB2YWx1ZT0iTm8iLz4NCgkJPHVpdGV4dCBuYW1lPSJXQVJOSU5HTVNHX1RJVExFU1RSSU5HIiB2YWx1ZT0iQXZ2ZXJ0ZW56YSBuYXZpZ2F6aW9uZSBxdWl6Ii8+DQoJCTx1aXRleHQgbmFtZT0iV0FSTklOR01TR19NU0dTVFJJTkciIHZhbHVlPSJPY2NvcnJlIGFuY29yYSByaXNwb25kZXJlIGFkIGFsY3VuZSBkb21hbmRlIGRlbCBxdWl6LiYjeEE7JiN4QTtTZSBmYXRlIGNsaWMgc3UgU8OsLCB1c2NpcmV0ZSBkYWwgcXVpei4gRmF0ZSBjbGljIHN1IE5vIHBlciBjb250aW51YXJlIGlsIHF1aXouIi8+DQoJCTx1aXRleHQgbmFtZT0iSU5GT1JNQVRJT05fSDI2NF9GTEFTSFBMQVlFUiIgdmFsdWU9IkxhIHZlcnNpb25lIGRpIEZsYXNoIFBsYXllciBhdHR1YWxtZW50ZSBpbnN0YWxsYXRhIG5vbiBzdXBwb3J0YSBxdWVzdG8gdmlkZW8uIEZhdGUgY2xpYyBzdWxsJ2FyZWEgZGVsIHZpZGVvIHBlciBzY2FyaWNhcmUgbCd1bHRpbWEgdmVyc2lvbmUgZGk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Nb3N0cmEgYmFycmEgbGF0ZXJhbGUgYWkgcGFydGVjaXBhbnRpIi8+DQoJCTx1aXRleHQgbmFtZT0iTVVURSIgdmFsdWU9IkRpc2F0dGl2YSBhdWRpbyIvPg0KCQk8dWl0ZXh0IG5hbWU9IkRPQ1dSQVBfVElUTEUiIHZhbHVlPSJBbGxlZ2F0byBmaWxlIFByZXNlbnRlciIvPg0KCQk8dWl0ZXh0IG5hbWU9IkRPQ1dSQVBfTVNHIiB2YWx1ZT0iU2FsdmEgaW4gUmlzb3JzZSBkZWwgY29tcHV0ZXIiLz4NCgkJPHVpdGV4dCBuYW1lPSJET0NXUkFQX1BST01QVCIgdmFsdWU9IkNsaWMgcGVyIHNjYXJpY2FyZSIvPg0KCTwvbGFuZ3VhZ2U+DQoJPGxhbmd1YWdlIGlkPSJubC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RGlhICVuIi8+DQoJCTx1aXRleHQgbmFtZT0iQ09MTEFCX0xPQ0FMX1BMQVlCQUNLX01TRyIgdmFsdWU9IkNvbnRlbnQgaXMgYmVpbmcgcGxheWVkIGxvY2FsbHkuXG4gQ29sbGFib3JhdGlvbiBkb2VzIG5vdCB3b3JrIGluIHRoaXMgbW9kZSIvPg0KCQk8dWl0ZXh0IG5hbWU9IkNPTExBQl9MT0NBTF9QTEFZQkFDS19USVRMRSIgdmFsdWU9IkxvY2FsIFBsYXliYWNrIi8+DQoJCTx1aXRleHQgbmFtZT0iQ09MTEFCX0xPQ0FMX1BMQVlCQUNLQlROIiB2YWx1ZT0iT2siLz4NCgkJPCEtLSBzdWJzdGl0dXRpb246ICVuID09IHNsaWRlIG51bWJlciAtLT4NCgkJPCEtLSBzdWJzdGl0dXRpb246ICV0ID09IHRvdGFsIHNsaWRlIGNvdW50IC0tPg0KCQk8dWl0ZXh0IG5hbWU9IlNDUlVCQkFSU1RBVFVTX1NMSURFSU5GTyIgdmFsdWU9IkRpYSAlbiAvICV0IHwgIi8+DQoJCTx1aXRleHQgbmFtZT0iU0NSVUJCQVJTVEFUVVNfU1RPUFBFRCIgdmFsdWU9Ikdlc3RvcHQiLz4NCgkJPHVpdGV4dCBuYW1lPSJTQ1JVQkJBUlNUQVRVU19QTEFZSU5HIiB2YWx1ZT0iQWZzcGVsZW4iLz4NCgkJPHVpdGV4dCBuYW1lPSJTQ1JVQkJBUlNUQVRVU19OT0FVRElPIiB2YWx1ZT0iR2VlbiBhdWRpbyIvPg0KCQk8dWl0ZXh0IG5hbWU9IlNDUlVCQkFSU1RBVFVTX1ZJRFBMQVlJTkciIHZhbHVlPSJWaWRlbyBhZnNwZWxlbiIvPg0KCQk8dWl0ZXh0IG5hbWU9IlNDUlVCQkFSU1RBVFVTX0xPQURJTkciIHZhbHVlPSJMYWRlbiIvPg0KCQk8dWl0ZXh0IG5hbWU9IlNDUlVCQkFSU1RBVFVTX0JVRkZFUklORyIgdmFsdWU9IkJ1ZmZlcmVuIi8+DQoJCTx1aXRleHQgbmFtZT0iU0NSVUJCQVJTVEFUVVNfUVVFU1RJT04iIHZhbHVlPSJWcmFhZyBtZXQgYW50d29vcmQiLz4NCgkJPHVpdGV4dCBuYW1lPSJTQ1JVQkJBUlNUQVRVU19SRVZJRVdRVUlaIiB2YWx1ZT0iUXVpeiBjb250cm9sZXJlbiIvPg0KCQk8IS0tIHN1YnN0aXR1dGlvbjogJW0gPT0gbWludXRlcyByZW1haW5pbmcgLS0+DQoJCTwhLS0gc3Vic3RpdHV0aW9uOiAlcyA9PSBzZWNvbmRzIHJlbWFpbmluZyAtLT4NCgkJPHVpdGV4dCBuYW1lPSJFTEFQU0VEIiB2YWx1ZT0iRXIgcmVzdGVyZW4gJW0gbWludXRlbiAlcyBzZWNvbmRlbiIvPg0KCQk8dWl0ZXh0IG5hbWU9Ik5PVEZPVU5EIiB2YWx1ZT0iTmlldHMgZ2V2b25kZW4iLz4NCgkJPHVpdGV4dCBuYW1lPSJBVFRBQ0hNRU5UUyIgdmFsdWU9IkJpamxhZ2VuIi8+DQoJCTwhLS0gc3Vic3RpdHV0aW9uOiAlcCA9PSBjdXJyZW50IHNwZWFrZXIncyB0aXRsZSAtLT4NCgkJPHVpdGV4dCBuYW1lPSJCSU9XSU5fVElUTEUiIHZhbHVlPSJCaW9ncmFmaWU6ICVwIi8+DQoJCTx1aXRleHQgbmFtZT0iQklPQlROX1RJVExFIiB2YWx1ZT0iQmlvZ3JhZmllIi8+DQoJCTx1aXRleHQgbmFtZT0iRElWSURFUkJUTl9USVRMRSIgdmFsdWU9InwiLz4NCgkJPHVpdGV4dCBuYW1lPSJDT05UQUNUQlROX1RJVExFIiB2YWx1ZT0iQ29udGFjdCIvPg0KCQk8dWl0ZXh0IG5hbWU9IlRBQl9RVUlaIiB2YWx1ZT0iUXVpeiIvPg0KCQk8dWl0ZXh0IG5hbWU9IlRBQl9PVVRMSU5FIiB2YWx1ZT0iT3ZlcnppY2h0Ii8+DQoJCTx1aXRleHQgbmFtZT0iVEFCX1RIVU1CIiB2YWx1ZT0iTWluaWF0dXVyIi8+DQoJCTx1aXRleHQgbmFtZT0iVEFCX05PVEVTIiB2YWx1ZT0iTm90aXRpZXMiLz4NCgkJPHVpdGV4dCBuYW1lPSJUQUJfU0VBUkNIIiB2YWx1ZT0iWm9la2VuIi8+DQoJCTx1aXRleHQgbmFtZT0iU0xJREVfSEVBRElORyIgdmFsdWU9IlRpdGVsIHZhbiBkaWEiLz4NCgkJPHVpdGV4dCBuYW1lPSJEVVJBVElPTl9IRUFESU5HIiB2YWx1ZT0iRHV1ciIvPg0KCQk8dWl0ZXh0IG5hbWU9IlNFQVJDSF9IRUFESU5HIiB2YWx1ZT0iWm9la2VuIG5hYXIgdGVrc3Q6Ii8+DQoJCTx1aXRleHQgbmFtZT0iVEhVTUJfSEVBRElORyIgdmFsdWU9IkRpYSIvPg0KCQk8dWl0ZXh0IG5hbWU9IlRIVU1CX0lORk8iIHZhbHVlPSJUaXRlbC9kdXVyIHZhbiBkaWEiLz4NCgkJPHVpdGV4dCBuYW1lPSJBVFRBQ0hOQU1FX0hFQURJTkciIHZhbHVlPSJCZXN0YW5kc25hYW0iLz4NCgkJPHVpdGV4dCBuYW1lPSJBVFRBQ0hTSVpFX0hFQURJTkciIHZhbHVlPSJHcm9vdHRlIi8+DQoJCTx1aXRleHQgbmFtZT0iU0xJREVfTk9URVMiIHZhbHVlPSJEaWFub3RpdGllc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UXVpenBvZ2luZzoiLz4NCgkJPHVpdGV4dCBuYW1lPSJRVUlaUE9EX1FVSVpfQVRURU1QVF9WQUxVRSIgdmFsdWU9IiVuIHZhbiAldCIvPg0KCQk8dWl0ZXh0IG5hbWU9IlFVSVpQT0RfUVVJWl9TQ09SRSIgdmFsdWU9IkJlaGFhbGRlIHNjb3JlOiIvPg0KCQk8dWl0ZXh0IG5hbWU9IlFVSVpQT0RfUVVJWl9QQVNTU0NPUkUiIHZhbHVlPSJWb2xkb2VuZGUgc2NvcmU6Ii8+DQoJCTx1aXRleHQgbmFtZT0iUVVJWlBPRF9RVUlaX01BWFNDT1JFIiB2YWx1ZT0iTWF4aW1hYWwgaGFhbGJhcmUgc2NvcmU6Ii8+DQoJCTx1aXRleHQgbmFtZT0iUVVJWlBPRF9RVUVTQVRNUFRfU1RSIiB2YWx1ZT0iUG9naW5nOiAlbiB2YW4gJXQiLz4NCgkJPHVpdGV4dCBuYW1lPSJRVUlaUE9EX1FVRVNUWVBFX1NUUiIgdmFsdWU9IlR5cGU6ICVzIi8+DQoJCTx1aXRleHQgbmFtZT0iUVVJWlBPRF9RVUVTVFlQRV9HUkQiIHZhbHVlPSJUZWx0IHZvb3Igc2NvcmUiLz4NCgkJPHVpdGV4dCBuYW1lPSJRVUlaUE9EX1FVRVNUWVBFX1NWWSIgdmFsdWU9IkVucXXDqnRlIi8+DQoJCTx1aXRleHQgbmFtZT0iUVVJWlBPRF9RVUlaQVRNUFRfSU5GIiB2YWx1ZT0iT25iZXBlcmt0Ii8+DQoJCTx1aXRleHQgbmFtZT0iUVVJWlBPRF9RVUVTQVRNUFRfSU5GIiB2YWx1ZT0iT25iZXBlcmt0Ii8+DQoJCTx1aXRleHQgbmFtZT0iV0FSTklOR01TR19ZRVNTVFJJTkciIHZhbHVlPSJKYSIvPg0KCQk8dWl0ZXh0IG5hbWU9IldBUk5JTkdNU0dfTk9TVFJJTkciIHZhbHVlPSJOZWUiLz4NCgkJPHVpdGV4dCBuYW1lPSJXQVJOSU5HTVNHX1RJVExFU1RSSU5HIiB2YWx1ZT0iV2FhcnNjaHV3aW5nIG1ldCBiZXRyZWtraW5nIHRvdCBxdWl6bmF2aWdhdGllIi8+DQoJCTx1aXRleHQgbmFtZT0iV0FSTklOR01TR19NU0dTVFJJTkciIHZhbHVlPSJVIGhlYnQgbmlldCBhbGxlIHZyYWdlbiBpbiBkZXplIHF1aXogYmVhbnR3b29yZC4mI3hBOyYjeEE7S2xpayBvcCBKYSBvbSBkZSBxdWl6IGFmIHRlIHNsdWl0ZW4uIEtsaWsgb3AgTmVlIG9tIGRlIHF1aXogdm9vcnQgdGUgemV0dGVuLiIvPg0KCQk8dWl0ZXh0IG5hbWU9IklORk9STUFUSU9OX0gyNjRfRkxBU0hQTEFZRVIiIHZhbHVlPSJEZXplIHZpZGVvIHdvcmR0IG5pZXQgb25kZXJzdGV1bmQgZG9vciBkZSB2ZXJzaWUgdmFuIEZsYXNoIFBsYXllciBkaWUgbW9tZW50ZWVsIG9wIHV3IGNvbXB1dGVyIGlzIGdlw69uc3RhbGxlZXJkLiBLbGlrIGluIGRlIHZpZGVvIG9tIGRlIG5pZXV3c3RlIEZsYXNoIFBsYXllciB0ZSBkb3dubG9hZGV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aaWpwYW5lZWwgYWFuIGRlZWxuZW1lcnMgd2VlcmdldmVuIi8+DQoJCTx1aXRleHQgbmFtZT0iTVVURSIgdmFsdWU9IkRlbXBlbiIvPg0KCQk8dWl0ZXh0IG5hbWU9IkRPQ1dSQVBfVElUTEUiIHZhbHVlPSJQcmVzZW50ZXItYmVzdGFuZHNiaWpsYWdlIi8+DQoJCTx1aXRleHQgbmFtZT0iRE9DV1JBUF9NU0ciIHZhbHVlPSJPcHNsYWFuIGluIERlemUgY29tcHV0ZXIiLz4NCgkJPHVpdGV4dCBuYW1lPSJET0NXUkFQX1BST01QVCIgdmFsdWU9IktsaWsgb20gdGUgZG93bmxvYWRlbiIvPg0KCTwvbGFuZ3VhZ2U+DQoJPGxhbmd1YWdlIGlkPSJjbiI+DQoJCTwhLS0gZm9ybWF0IGZvciB1aWZvbnQgdmFsdWUgaXMgImZvbnQsc2l6ZSxpc2JvbGQsaXNpdGFsaWMsaXNzaGFkb3dlZCIgLS0+DQoJCTx1aWZvbnQgbmFtZT0iRk9OVF9RVUlaWklORyIgdmFsdWU9IuWui+S9ky0xODAzMCwxMCxmYWxzZSxmYWxzZSxmYWxzZSIvPg0KCQk8dWlmb250IG5hbWU9IkZPTlRfU0NSVUJTVEFUVVMiIHZhbHVlPSLlrovkvZMtMTgwMzAsMTAsdHJ1ZSxmYWxzZSx0cnVlIi8+DQoJCTx1aWZvbnQgbmFtZT0iRk9OVF9TQ1JVQlRJTUUiIHZhbHVlPSLlrovkvZMtMTgwMzAsMTAsZmFsc2UsZmFsc2UsdHJ1ZSIvPg0KCQk8dWlmb250IG5hbWU9IkZPTlRfRUxBUFNFRFRJTUUiIHZhbHVlPSLlrovkvZMtMTgwMzAsMTAsdHJ1ZSxmYWxzZSx0cnVlIi8+DQoJCTx1aWZvbnQgbmFtZT0iRk9OVF9VVElMU01FTlUiIHZhbHVlPSLlrovkvZMtMTgwMzAsMTAsdHJ1ZSxmYWxzZSxmYWxzZSIvPg0KCQk8dWlmb250IG5hbWU9IkZPTlRfVEFCUyIgdmFsdWU9IuWui+S9ky0xODAzMCwxNCx0cnVlLGZhbHNlLHRydWUiLz4NCgkJPHVpZm9udCBuYW1lPSJGT05UX1BSRVNFTlRBVElPTk5BTUUiIHZhbHVlPSLlrovkvZMtMTgwMzAsMTQsZmFsc2UsZmFsc2UsdHJ1ZSIvPg0KCQk8dWlmb250IG5hbWU9IkZPTlRfUFJFU0VOVEVSTkFNRSIgdmFsdWU9IuWui+S9ky0xODAzMCwxNCx0cnVlLGZhbHNlLHRydWUiLz4NCgkJPHVpZm9udCBuYW1lPSJGT05UX1BSRVNFTlRFUlRJVExFIiB2YWx1ZT0i5a6L5L2TLTE4MDMwLDEzLGZhbHNlLGZhbHNlLHRydWUiLz4NCgkJPHVpZm9udCBuYW1lPSJGT05UX0JJT0JUTiIgdmFsdWU9IuWui+S9ky0xODAzMCwxMCxmYWxzZSxmYWxzZSx0cnVlIi8+DQoJCTx1aWZvbnQgbmFtZT0iRk9OVF9OT1RFUyIgdmFsdWU9IuWui+S9ky0xODAzMCwxMixmYWxzZSxmYWxzZSxmYWxzZSIvPg0KCQk8dWlmb250IG5hbWU9IkZPTlRfT1VUTElORSIgdmFsdWU9IuWui+S9ky0xODAzMCwxMixmYWxzZSxmYWxzZSx0cnVlIi8+DQoJCTx1aWZvbnQgbmFtZT0iRk9OVF9TRUFSQ0giIHZhbHVlPSLlrovkvZMtMTgwMzAsMTIsZmFsc2UsZmFsc2UsdHJ1ZSIvPg0KCQk8dWlmb250IG5hbWU9IkZPTlRfVEhVTUIiIHZhbHVlPSLlrovkvZMtMTgwMzAsMTAsZmFsc2UsZmFsc2UsdHJ1ZSIvPg0KCQk8dWlmb250IG5hbWU9IkZPTlRfQklPV0lOIiB2YWx1ZT0i5a6L5L2TLTE4MDMwLDEyLGZhbHNlLGZhbHNlLGZhbHNlIi8+DQoJCTx1aWZvbnQgbmFtZT0iRk9OVF9MSVNUSEVBRElORyIgdmFsdWU9IuWui+S9ky0xODAzMCwxMCxmYWxzZSxmYWxzZSxmYWxzZSIvPg0KCQk8dWlmb250IG5hbWU9IkZPTlRfV0lOVElUTEUiIHZhbHVlPSLlrovkvZMtMTgwMzAsMTAsZmFsc2UsZmFsc2UsdHJ1ZSIvPg0KCQk8dWlmb250IG5hbWU9IkZPTlRfQVRUQUNITUVOVFMiIHZhbHVlPSLlrovkvZMtMTgwMzAsMTIsZmFsc2UsZmFsc2UsdHJ1ZSIvPg0KCQk8IS0tcXVpeiBwb2QgYW5kIG1lc3NhZ2UgYm94IHRleHQgZm9udHMtLT4NCgkJPHVpZm9udCBuYW1lPSJGT05UX01TR0JPWF9XSU5USVRMRSIgdmFsdWU9IuWui+S9ky0xODAzMCwxMix0cnVlLGZhbHNlLHRydWUiLz4NCgkJPHVpZm9udCBuYW1lPSJGT05UX01TR0JPWF9NU0ciIHZhbHVlPSLlrovkvZMtMTgwMzAsMTIsZmFsc2UsZmFsc2UsdHJ1ZSIvPg0KCQk8dWlmb250IG5hbWU9IkZPTlRfTVNHQk9YX09QVElPTlMiIHZhbHVlPSLlrovkvZMtMTgwMzAsMTAsdHJ1ZSxmYWxzZSx0cnVlIi8+DQoJCTx1aWZvbnQgbmFtZT0iRk9OVF9RVUlaUE9EX1FVSVpfVElUTEUiIHZhbHVlPSLlrovkvZMtMTgwMzAsMTIsdHJ1ZSxmYWxzZSx0cnVlIi8+DQoJCTx1aWZvbnQgbmFtZT0iRk9OVF9RVUlaUE9EX1FVSVpfQVRURU1QVCIgdmFsdWU9IuWui+S9ky0xODAzMCwxMCxmYWxzZSxmYWxzZSx0cnVlIi8+DQoJCTx1aWZvbnQgbmFtZT0iRk9OVF9RVUlaUE9EX1FVSVpfQVRURU1QVF9WQUxVRSIgdmFsdWU9IuWui+S9ky0xODAzMCwxMCx0cnVlLGZhbHNlLHRydWUiLz4NCgkJPHVpZm9udCBuYW1lPSJGT05UX1FVSVpQT0RfUVVFU1RJT05fU0NPUkUiIHZhbHVlPSLlrovkvZMtMTgwMzAsMTAsZmFsc2UsZmFsc2UsdHJ1ZSIvPg0KCQk8dWlmb250IG5hbWU9IkZPTlRfUVVJWlBPRF9RVUVTVElPTl9TQ09SRV9WQUxVRSIgdmFsdWU9IuWui+S9ky0xODAzMCwxMCx0cnVlLGZhbHNlLHRydWUiLz4NCgkJPHVpZm9udCBuYW1lPSJGT05UX1FVSVpQT0RfUVVFU1RJT05fQVRURU1QVCIgdmFsdWU9IuWui+S9ky0xODAzMCwxMCxmYWxzZSxmYWxzZSx0cnVlIi8+DQoJCTx1aWZvbnQgbmFtZT0iRk9OVF9RVUlaUE9EX1FVRVNUSU9OX0FUVEVNUFRfVkFMVUUiIHZhbHVlPSLlrovkvZMtMTgwMzAsMTAsdHJ1ZSxmYWxzZSx0cnVlIi8+DQoJCTx1aWZvbnQgbmFtZT0iRk9OVF9RVUlaUE9EX1FVRVNUSU9OX1RBRyIgdmFsdWU9IuWui+S9ky0xODAzMCwxMix0cnVlLGZhbHNlLHRydWUiLz4NCgkJPHVpZm9udCBuYW1lPSJGT05UX1FVSVpQT0RfUVVJWl9RVUVTVElPTl9DT1VOVCIgdmFsdWU9IuWui+S9ky0xODAzMCwxMCxmYWxzZSxmYWxzZSx0cnVlIi8+DQoJCTx1aWZvbnQgbmFtZT0iRk9OVF9RVUlaUE9EX1FVSVpfUVVFU1RJT05fQ09VTlRfVkFMVUUiIHZhbHVlPSLlrovkvZMtMTgwMzAsMTAsdHJ1ZSxmYWxzZSx0cnVlIi8+DQoJCTx1aWZvbnQgbmFtZT0iRk9OVF9RVUlaUE9EX1FVSVpfUVVFU1RJT05fQVRURU1QVEVEIiB2YWx1ZT0i5a6L5L2TLTE4MDMwLDEwLGZhbHNlLGZhbHNlLHRydWUiLz4NCgkJPHVpZm9udCBuYW1lPSJGT05UX1FVSVpQT0RfUVVJWl9RVUVTVElPTl9BVFRFTVBURURfVkFMVUUiIHZhbHVlPSLlrovkvZMtMTgwMzAsMTAsdHJ1ZSxmYWxzZSx0cnVlIi8+DQoJCTx1aWZvbnQgbmFtZT0iRk9OVF9RVUlaUE9EX1FVSVpfU0NPUkVfVEFHIiB2YWx1ZT0i5a6L5L2TLTE4MDMwLDEyLHRydWUsZmFsc2UsdHJ1ZSIvPg0KCQk8dWlmb250IG5hbWU9IkZPTlRfUVVJWlBPRF9RVUlaX1NDT1JFIiB2YWx1ZT0i5a6L5L2TLTE4MDMwLDEwLGZhbHNlLGZhbHNlLHRydWUiLz4NCgkJPHVpZm9udCBuYW1lPSJGT05UX1FVSVpQT0RfUVVJWl9TQ09SRV9WQUxVRSIgdmFsdWU9IuWui+S9ky0xODAzMCwxMCx0cnVlLGZhbHNlLHRydWUiLz4NCgkJPHVpZm9udCBuYW1lPSJGT05UX1FVSVpQT0RfUVVJWl9NQVhTQ09SRSIgdmFsdWU9IuWui+S9ky0xODAzMCwxMCxmYWxzZSxmYWxzZSx0cnVlIi8+DQoJCTx1aWZvbnQgbmFtZT0iRk9OVF9RVUlaUE9EX1FVSVpfTUFYU0NPUkVfVkFMVUUiIHZhbHVlPSLlrovkvZMtMTgwMzAsMTAsdHJ1ZSxmYWxzZSx0cnVlIi8+DQoJCTx1aWZvbnQgbmFtZT0iRk9OVF9RVUlaUE9EX1FVSVpfUEFTU1NDT1JFIiB2YWx1ZT0i5a6L5L2TLTE4MDMwLDEwLGZhbHNlLGZhbHNlLHRydWUiLz4NCgkJPHVpZm9udCBuYW1lPSJGT05UX1FVSVpQT0RfUVVJWl9QQVNTU0NPUkVfVkFMVUUiIHZhbHVlPSLlrovkvZMtMTgwMzAsMTAsdHJ1ZSxmYWxzZSx0cnVlIi8+DQoJCTwhLS0gdWl0ZXh0IC0tPg0KCQk8IS0tIHN1YnN0aXR1dGlvbjogJW4gPT0gc2xpZGUgbnVtYmVyIC0tPg0KCQk8dWl0ZXh0IG5hbWU9IkFUVEFDSE1FTlRfUFJFVklFV19XQVJOSU5HTVNHX1RJVExFU1RSSU5HIiB2YWx1ZT0iQXR0YWNobWVudCBXYXJuaW5nIi8+DQoJCTx1aXRleHQgbmFtZT0iQVRUQUNITUVOVF9QUkVWSUVXX1dBUk5JTkdNU0ciIHZhbHVlPSJBdHRhY2htZW50cyBkbyBub3Qgb3BlbiBpbiBQcmV2aWV3IG1vZGUuIFBsZWFzZSB1c2UgcHVibGlzaCB0byBzZWUgdGhlIHJlc3VsdHMiLz4NCgkJPHVpdGV4dCBuYW1lPSJDT0xMQUJfTE9DQUxfUExBWUJBQ0tfTVNHIiB2YWx1ZT0iQ29udGVudCBpcyBiZWluZyBwbGF5ZWQgbG9jYWxseS5cbiBDb2xsYWJvcmF0aW9uIGRvZXMgbm90IHdvcmsgaW4gdGhpcyBtb2RlIi8+DQoJCTx1aXRleHQgbmFtZT0iQ09MTEFCX0xPQ0FMX1BMQVlCQUNLX1RJVExFIiB2YWx1ZT0iTG9jYWwgUGxheWJhY2siLz4NCgkJPHVpdGV4dCBuYW1lPSJDT0xMQUJfTE9DQUxfUExBWUJBQ0tCVE4iIHZhbHVlPSJPayIvPg0KCQk8dWl0ZXh0IG5hbWU9IlVOTkFNRURTTElERVRJVExFIiB2YWx1ZT0i5bm754Gv54mHICVuIi8+DQoJCTwhLS0gc3Vic3RpdHV0aW9uOiAlbiA9PSBzbGlkZSBudW1iZXIgLS0+DQoJCTwhLS0gc3Vic3RpdHV0aW9uOiAldCA9PSB0b3RhbCBzbGlkZSBjb3VudCAtLT4NCgkJPHVpdGV4dCBuYW1lPSJTQ1JVQkJBUlNUQVRVU19TTElERUlORk8iIHZhbHVlPSLlubvnga/niYcgJW4gLyAldCB8ICIvPg0KCQk8dWl0ZXh0IG5hbWU9IlNDUlVCQkFSU1RBVFVTX1NUT1BQRUQiIHZhbHVlPSLlt7LlgZzmraIiLz4NCgkJPHVpdGV4dCBuYW1lPSJTQ1JVQkJBUlNUQVRVU19QTEFZSU5HIiB2YWx1ZT0i5q2j5Zyo5pKt5pS+Ii8+DQoJCTx1aXRleHQgbmFtZT0iU0NSVUJCQVJTVEFUVVNfTk9BVURJTyIgdmFsdWU9IuaXoOmfs+mikSIvPg0KCQk8dWl0ZXh0IG5hbWU9IlNDUlVCQkFSU1RBVFVTX1ZJRFBMQVlJTkciIHZhbHVlPSLop4bpopHmkq3mlL4iLz4NCgkJPHVpdGV4dCBuYW1lPSJTQ1JVQkJBUlNUQVRVU19MT0FESU5HIiB2YWx1ZT0i5q2j5Zyo6L295YWlIi8+DQoJCTx1aXRleHQgbmFtZT0iU0NSVUJCQVJTVEFUVVNfQlVGRkVSSU5HIiB2YWx1ZT0i5q2j5Zyo6L+b6KGM57yT5Yay5aSE55CGIi8+DQoJCTx1aXRleHQgbmFtZT0iU0NSVUJCQVJTVEFUVVNfUVVFU1RJT04iIHZhbHVlPSLlm57nrZTpl67popgiLz4NCgkJPHVpdGV4dCBuYW1lPSJTQ1JVQkJBUlNUQVRVU19SRVZJRVdRVUlaIiB2YWx1ZT0i5q2j5Zyo5a6h6ZiF5rWL6aqMIi8+DQoJCTwhLS0gc3Vic3RpdHV0aW9uOiAlbSA9PSBtaW51dGVzIHJlbWFpbmluZyAtLT4NCgkJPCEtLSBzdWJzdGl0dXRpb246ICVzID09IHNlY29uZHMgcmVtYWluaW5nIC0tPg0KCQk8dWl0ZXh0IG5hbWU9IkVMQVBTRUQiIHZhbHVlPSLliankvZkgJW0g5YiG6ZKfICVzIOenkiIvPg0KCQk8dWl0ZXh0IG5hbWU9Ik5PVEZPVU5EIiB2YWx1ZT0i5pyq5om+5Yiw5Lu75L2V5YaF5a65Ii8+DQoJCTx1aXRleHQgbmFtZT0iQVRUQUNITUVOVFMiIHZhbHVlPSLpmYTku7YiLz4NCgkJPCEtLSBzdWJzdGl0dXRpb246ICVwID09IGN1cnJlbnQgc3BlYWtlcidzIHRpdGxlIC0tPg0KCQk8dWl0ZXh0IG5hbWU9IkJJT1dJTl9USVRMRSIgdmFsdWU9IuS4quS6uueugOS7izogJXAiLz4NCgkJPHVpdGV4dCBuYW1lPSJCSU9CVE5fVElUTEUiIHZhbHVlPSLkuKrkurrnroDku4siLz4NCgkJPHVpdGV4dCBuYW1lPSJESVZJREVSQlROX1RJVExFIiB2YWx1ZT0ifCIvPg0KCQk8dWl0ZXh0IG5hbWU9IkNPTlRBQ1RCVE5fVElUTEUiIHZhbHVlPSLogZTns7vmlrnlvI8iLz4NCgkJPHVpdGV4dCBuYW1lPSJUQUJfUVVJWiIgdmFsdWU9Iua1i+mqjCIvPg0KCQk8dWl0ZXh0IG5hbWU9IlRBQl9PVVRMSU5FIiB2YWx1ZT0i5aSn57qyIi8+DQoJCTx1aXRleHQgbmFtZT0iVEFCX1RIVU1CIiB2YWx1ZT0i57yp55Wl5Zu+Ii8+DQoJCTx1aXRleHQgbmFtZT0iVEFCX05PVEVTIiB2YWx1ZT0i5aSH5rOoIi8+DQoJCTx1aXRleHQgbmFtZT0iVEFCX1NFQVJDSCIgdmFsdWU9IuaQnOe0oiIvPg0KCQk8dWl0ZXh0IG5hbWU9IlNMSURFX0hFQURJTkciIHZhbHVlPSLlubvnga/niYfmoIfpopgiLz4NCgkJPHVpdGV4dCBuYW1lPSJEVVJBVElPTl9IRUFESU5HIiB2YWx1ZT0i5oyB57ut5pe26Ze0Ii8+DQoJCTx1aXRleHQgbmFtZT0iU0VBUkNIX0hFQURJTkciIHZhbHVlPSLmkJzntKLmlofmnKw6Ii8+DQoJCTx1aXRleHQgbmFtZT0iVEhVTUJfSEVBRElORyIgdmFsdWU9IuW5u+eBr+eJhyIvPg0KCQk8dWl0ZXh0IG5hbWU9IlRIVU1CX0lORk8iIHZhbHVlPSLlubvnga/niYfmoIfpopgv5oyB57ut5pe26Ze0Ii8+DQoJCTx1aXRleHQgbmFtZT0iQVRUQUNITkFNRV9IRUFESU5HIiB2YWx1ZT0i5paH5Lu25ZCNIi8+DQoJCTx1aXRleHQgbmFtZT0iQVRUQUNIU0laRV9IRUFESU5HIiB2YWx1ZT0i5aSn5bCPIi8+DQoJCTx1aXRleHQgbmFtZT0iU0xJREVfTk9URVMiIHZhbHVlPSLlubvnga/niYflpIfms6g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ua1i+mqjOWwneivleasoeaVsDoiLz4NCgkJPHVpdGV4dCBuYW1lPSJRVUlaUE9EX1FVSVpfQVRURU1QVF9WQUxVRSIgdmFsdWU9IuesrCAlbiDmrKHvvIzlhbEgJXQg5qyhIi8+DQoJCTx1aXRleHQgbmFtZT0iUVVJWlBPRF9RVUlaX1NDT1JFIiB2YWx1ZT0i5b6X5YiGOiIvPg0KCQk8dWl0ZXh0IG5hbWU9IlFVSVpQT0RfUVVJWl9QQVNTU0NPUkUiIHZhbHVlPSLlj4rmoLzliIbmlbA6Ii8+DQoJCTx1aXRleHQgbmFtZT0iUVVJWlBPRF9RVUlaX01BWFNDT1JFIiB2YWx1ZT0i5pyA6auY5YiG5pWwOiIvPg0KCQk8dWl0ZXh0IG5hbWU9IlFVSVpQT0RfUVVFU0FUTVBUX1NUUiIgdmFsdWU9IuWwneivleasoeaVsDog56ysICVuIOasoe+8jOWFsSAldCDmrKEiLz4NCgkJPHVpdGV4dCBuYW1lPSJRVUlaUE9EX1FVRVNUWVBFX1NUUiIgdmFsdWU9Iuexu+WeizogJXMiLz4NCgkJPHVpdGV4dCBuYW1lPSJRVUlaUE9EX1FVRVNUWVBFX0dSRCIgdmFsdWU9IuivhOe6pyIvPg0KCQk8dWl0ZXh0IG5hbWU9IlFVSVpQT0RfUVVFU1RZUEVfU1ZZIiB2YWx1ZT0i6LCD5p+lIi8+DQoJCTx1aXRleHQgbmFtZT0iUVVJWlBPRF9RVUlaQVRNUFRfSU5GIiB2YWx1ZT0i5peg6ZmQIi8+DQoJCTx1aXRleHQgbmFtZT0iUVVJWlBPRF9RVUVTQVRNUFRfSU5GIiB2YWx1ZT0i5peg6ZmQIi8+DQoJCTx1aXRleHQgbmFtZT0iV0FSTklOR01TR19ZRVNTVFJJTkciIHZhbHVlPSLmmK8iLz4NCgkJPHVpdGV4dCBuYW1lPSJXQVJOSU5HTVNHX05PU1RSSU5HIiB2YWx1ZT0i5ZCmIi8+DQoJCTx1aXRleHQgbmFtZT0iV0FSTklOR01TR19USVRMRVNUUklORyIgdmFsdWU9Iua1i+mqjOWvvOiIquitpuWRiiIvPg0KCQk8dWl0ZXh0IG5hbWU9IldBUk5JTkdNU0dfTVNHU1RSSU5HIiB2YWx1ZT0i5q2k5rWL6aqM5Lit5pyJ5pyq5bCd6K+V5L2c562U55qE6Zeu6aKY44CCJiN4QTsmI3hBO+WNleWHu+KAnOaYr+KAnemAgOWHuuatpOa1i+mqjOOAguWNleWHu+KAnOWQpuKAnee7p+e7rea1i+mqjOOAgiIvPg0KCQk8dWl0ZXh0IG5hbWU9IklORk9STUFUSU9OX0gyNjRfRkxBU0hQTEFZRVIiIHZhbHVlPSLlvZPliY3lronoo4XlnKjmgqjnmoTorqHnrpfmnLrkuIrnmoQgRmxhc2ggUGxheWVyIOeJiOacrOS4jeaUr+aMgeivpeinhumikeOAguWNleWHu+inhumikeWMuuWfn+S4i+i9veacgOaWsOeJiOacrOeahCBGbGFzaCBQbGF5ZXLjgIIiLz4NCgkJPCEtLSBzdWJzdGl0dXRpb246ICVwID09IHByZXNlbnRhdGlvbiB0aXRsZSAtLT4NCgkJPCEtLSBzdWJzdGl0dXRpb246ICVzID09IHNsaWRlIHRpdGxlIC0tPg0KCQk8IS0tIHN1YnN0aXR1dGlvbjogJW4gPT0gc2xpZGUgbnVtYmVyIC0tPg0KCQk8dWl0ZXh0IG5hbWU9IkJPT0tNQVJLIiB2YWx1ZT0iQWRvYmUgUHJlc2VudGVyIC0gJXAiLz4NCgkJPCEtLSBzdWJzdGl0dXRpb246ICVwID09IHByZXNlbnRhdGlvbiB0aXRsZSAtLT4NCgkJPCEtLSBzdWJzdGl0dXRpb246ICVzID09IHNsaWRlIHRpdGxlIC0tPg0KCQk8IS0tIHN1YnN0aXR1dGlvbjogJW4gPT0gc2xpZGUgbnVtYmVyIC0tPg0KCQk8dWl0ZXh0IG5hbWU9IkJPT0tNQVJLU0xJREUiIHZhbHVlPSJBZG9iZSBQcmVzZW50ZXIgLSAlcCAlcyIvPg0KCQk8dWl0ZXh0IG5hbWU9IlNIT1dTSURFQkFSIiB2YWx1ZT0i5ZCR5Y+C5Yqg6ICF5pi+56S65o+Q6KaB5qCPIi8+DQoJCTx1aXRleHQgbmFtZT0iTVVURSIgdmFsdWU9IumdmemfsyIvPg0KCQk8dWl0ZXh0IG5hbWU9IkRPQ1dSQVBfVElUTEUiIHZhbHVlPSJQcmVzZW50ZXIg5paH5Lu26ZmE5Lu2Ii8+DQoJCTx1aXRleHQgbmFtZT0iRE9DV1JBUF9NU0ciIHZhbHVlPSLkv53lrZjliLDmiJHnmoTorqHnrpfmnLoiLz4NCgkJPHVpdGV4dCBuYW1lPSJET0NXUkFQX1BST01QVCIgdmFsdWU9IuWNleWHu+S7peS4i+i9vSIvPg0KCTwvbGFuZ3VhZ2U+DQoJPGxhbmd1YWdlIGlkPSJ0ci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x1aXRleHQgbmFtZT0iVU5OQU1FRFNMSURFVElUTEUiIHZhbHVlPSJTbGF5dCAlbiIvPg0KCQk8IS0tIHN1YnN0aXR1dGlvbjogJW4gPT0gc2xpZGUgbnVtYmVyIC0tPg0KCQk8IS0tIHN1YnN0aXR1dGlvbjogJXQgPT0gdG90YWwgc2xpZGUgY291bnQgLS0+DQoJCTx1aXRleHQgbmFtZT0iU0NSVUJCQVJTVEFUVVNfU0xJREVJTkZPIiB2YWx1ZT0iU2xheXQgJW4gLyAldCB8ICIvPg0KCQk8dWl0ZXh0IG5hbWU9IlNDUlVCQkFSU1RBVFVTX1NUT1BQRUQiIHZhbHVlPSJEdXJkdXJ1bGR1Ii8+DQoJCTx1aXRleHQgbmFtZT0iU0NSVUJCQVJTVEFUVVNfUExBWUlORyIgdmFsdWU9Ik95bmF0xLFsxLF5b3IiLz4NCgkJPHVpdGV4dCBuYW1lPSJTQ1JVQkJBUlNUQVRVU19OT0FVRElPIiB2YWx1ZT0iU2VzIFlvayIvPg0KCQk8dWl0ZXh0IG5hbWU9IlNDUlVCQkFSU1RBVFVTX1ZJRFBMQVlJTkciIHZhbHVlPSJWaWRlbyBPeW5hdMSxbMSxeW9yIi8+DQoJCTx1aXRleHQgbmFtZT0iU0NSVUJCQVJTVEFUVVNfTE9BRElORyIgdmFsdWU9IlnDvGtsZW5peW9yIi8+DQoJCTx1aXRleHQgbmFtZT0iU0NSVUJCQVJTVEFUVVNfQlVGRkVSSU5HIiB2YWx1ZT0iQXJhYmVsbGXEn2UgQWzEsW7EsXlvciIvPg0KCQk8dWl0ZXh0IG5hbWU9IlNDUlVCQkFSU1RBVFVTX1FVRVNUSU9OIiB2YWx1ZT0iU29ydXl1IFlhbsSxdGxhIi8+DQoJCTx1aXRleHQgbmFtZT0iU0NSVUJCQVJTVEFUVVNfUkVWSUVXUVVJWiIgdmFsdWU9IlPEsW5hdiDEsG5jZWxlbml5b3IiLz4NCgkJPCEtLSBzdWJzdGl0dXRpb246ICVtID09IG1pbnV0ZXMgcmVtYWluaW5nIC0tPg0KCQk8IS0tIHN1YnN0aXR1dGlvbjogJXMgPT0gc2Vjb25kcyByZW1haW5pbmcgLS0+DQoJCTx1aXRleHQgbmFtZT0iRUxBUFNFRCIgdmFsdWU9IiVtIERha2lrYSAlcyBTYW5peWUgS2FsZMSxIi8+DQoJCTx1aXRleHQgbmFtZT0iTk9URk9VTkQiIHZhbHVlPSJIZXJoYW5naSBCaXIgxZ5leSBCdWx1bm1hZMSxIi8+DQoJCTx1aXRleHQgbmFtZT0iQVRUQUNITUVOVFMiIHZhbHVlPSJFa2xlciIvPg0KCQk8IS0tIHN1YnN0aXR1dGlvbjogJXAgPT0gY3VycmVudCBzcGVha2VyJ3MgdGl0bGUgLS0+DQoJCTx1aXRleHQgbmFtZT0iQklPV0lOX1RJVExFIiB2YWx1ZT0iQmlvOiAlcCIvPg0KCQk8dWl0ZXh0IG5hbWU9IkJJT0JUTl9USVRMRSIgdmFsdWU9IkJpbyIvPg0KCQk8dWl0ZXh0IG5hbWU9IkRJVklERVJCVE5fVElUTEUiIHZhbHVlPSJ8Ii8+DQoJCTx1aXRleHQgbmFtZT0iQ09OVEFDVEJUTl9USVRMRSIgdmFsdWU9IsSwcnRpYmF0Ii8+DQoJCTx1aXRleHQgbmFtZT0iVEFCX1FVSVoiIHZhbHVlPSJTxLFuYXYiLz4NCgkJPHVpdGV4dCBuYW1lPSJUQUJfT1VUTElORSIgdmFsdWU9IkFuYSBIYXQiLz4NCgkJPHVpdGV4dCBuYW1lPSJUQUJfVEhVTUIiIHZhbHVlPSJSZXNpbSIvPg0KCQk8dWl0ZXh0IG5hbWU9IlRBQl9OT1RFUyIgdmFsdWU9Ik5vdGxhciIvPg0KCQk8dWl0ZXh0IG5hbWU9IlRBQl9TRUFSQ0giIHZhbHVlPSJBcmEiLz4NCgkJPHVpdGV4dCBuYW1lPSJTTElERV9IRUFESU5HIiB2YWx1ZT0iU2xheXQgQmHFn2zEscSfxLEiLz4NCgkJPHVpdGV4dCBuYW1lPSJEVVJBVElPTl9IRUFESU5HIiB2YWx1ZT0iU8O8cmUiLz4NCgkJPHVpdGV4dCBuYW1lPSJTRUFSQ0hfSEVBRElORyIgdmFsdWU9Ik1ldG5pIGFyYToiLz4NCgkJPHVpdGV4dCBuYW1lPSJUSFVNQl9IRUFESU5HIiB2YWx1ZT0iU2xheXQiLz4NCgkJPHVpdGV4dCBuYW1lPSJUSFVNQl9JTkZPIiB2YWx1ZT0iU2xheXQgQmHFn2zEscSfxLEvU8O8cmVzaSIvPg0KCQk8dWl0ZXh0IG5hbWU9IkFUVEFDSE5BTUVfSEVBRElORyIgdmFsdWU9IkRvc3lhIEFkxLEiLz4NCgkJPHVpdGV4dCBuYW1lPSJBVFRBQ0hTSVpFX0hFQURJTkciIHZhbHVlPSJCb3l1dCIvPg0KCQk8dWl0ZXh0IG5hbWU9IlNMSURFX05PVEVTIiB2YWx1ZT0iU2xheXQgTm90bGFyxLEiLz4NCgkJPHVpdGV4dCBuYW1lPSJDT1VSU0VfU1RBVFVTIiB2YWx1ZT0iTW9kdWxlIFN0YXR1cyIvPg0KCQk8dWl0ZXh0IG5hbWU9IlBBU1NFRF9TVFJJTkciIHZhbHVlPSJQYXNzZWQiLz4NCgkJPHVpdGV4dCBuYW1lPSJGQUlMRURfU1RSSU5HIiB2YWx1ZT0iRmFpbGVkIi8+DQoJCTwhLS1xdWl6IHBvZCBhbmQgbWVzc2FnZSBib3ggdGV4dHMtLT4NCgkJPHVpdGV4dCBuYW1lPSJRVUlaUE9EX1FVSVpfQVRURU1QVCIgdmFsdWU9IlPEsW5hdiBEZW5lbWVzaToiLz4NCgkJPHVpdGV4dCBuYW1lPSJRVUlaUE9EX1FVSVpfQVRURU1QVF9WQUxVRSIgdmFsdWU9IiVuLyV0Ii8+DQoJCTx1aXRleHQgbmFtZT0iUVVJWlBPRF9RVUlaX1NDT1JFIiB2YWx1ZT0iUHVhbjoiLz4NCgkJPHVpdGV4dCBuYW1lPSJRVUlaUE9EX1FVSVpfUEFTU1NDT1JFIiB2YWx1ZT0iR2XDp21lIFB1YW7EsToiLz4NCgkJPHVpdGV4dCBuYW1lPSJRVUlaUE9EX1FVSVpfTUFYU0NPUkUiIHZhbHVlPSJNYWtzaW11bSBQdWFuOiIvPg0KCQk8dWl0ZXh0IG5hbWU9IlFVSVpQT0RfUVVFU0FUTVBUX1NUUiIgdmFsdWU9IkRlbmVtZTogJW4vJXQiLz4NCgkJPHVpdGV4dCBuYW1lPSJRVUlaUE9EX1FVRVNUWVBFX1NUUiIgdmFsdWU9IlTDvHI6ICVzIi8+DQoJCTx1aXRleHQgbmFtZT0iUVVJWlBPRF9RVUVTVFlQRV9HUkQiIHZhbHVlPSJCYXNhbWFrbMSxIi8+DQoJCTx1aXRleHQgbmFtZT0iUVVJWlBPRF9RVUVTVFlQRV9TVlkiIHZhbHVlPSJBbmtldCIvPg0KCQk8dWl0ZXh0IG5hbWU9IlFVSVpQT0RfUVVJWkFUTVBUX0lORiIgdmFsdWU9IlPEsW7EsXJzxLF6Ii8+DQoJCTx1aXRleHQgbmFtZT0iUVVJWlBPRF9RVUVTQVRNUFRfSU5GIiB2YWx1ZT0iU8SxbsSxcnPEsXoiLz4NCgkJPHVpdGV4dCBuYW1lPSJXQVJOSU5HTVNHX1lFU1NUUklORyIgdmFsdWU9IkV2ZXQiLz4NCgkJPHVpdGV4dCBuYW1lPSJXQVJOSU5HTVNHX05PU1RSSU5HIiB2YWx1ZT0iSGF5xLFyIi8+DQoJCTx1aXRleHQgbmFtZT0iV0FSTklOR01TR19USVRMRVNUUklORyIgdmFsdWU9IlPEsW5hdiBHZXppbm1lIFV5YXLEsXPEsSIvPg0KCQk8dWl0ZXh0IG5hbWU9IldBUk5JTkdNU0dfTVNHU1RSSU5HIiB2YWx1ZT0iQnUgU8SxbmF2ZGEgZGVuZW5tZW1pxZ8gc29ydWxhciB2YXIuJiN4QTsmI3hBO0V2ZXQgc2XDp2VuZcSfaW5pIHTEsWtsYXTEsXJzYW7EsXogU8SxbmF2ZGFuIMOnxLFrYWNha3PEsW7EsXouIFPEsW5hdmEgZGV2YW0gZXRtZWsgacOnaW4gSGF5xLFyIHNlw6dlbmXEn2luaSB0xLFrbGF0xLFuLiIvPg0KCQk8dWl0ZXh0IG5hbWU9IklORk9STUFUSU9OX0gyNjRfRkxBU0hQTEFZRVIiIHZhbHVlPSJCaWxnaXNheWFyxLFuxLF6YSB5w7xrbMO8IG9sYW4gZ2XDp2VybGkgRmxhc2ggUGxheWVyIHPDvHLDvG3DvCBidSB2aWRlb3l1IGRlc3Rla2xlbWl5b3IuIEVuIHNvbiBGbGFzaCBQbGF5ZXIgc8O8csO8bcO8bsO8IGluZGlybWVrIGnDp2luIHZpZGVvIGFsYW7EsW7EsSB0xLFrbGF0xLFu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JLYXTEsWzEsW1jxLFsYXJhIGtlbmFyIMOndWJ1xJ91bnUgZ8O2c3RlciIvPg0KCQk8dWl0ZXh0IG5hbWU9Ik1VVEUiIHZhbHVlPSJTZXNzaXoiLz4NCgkJPHVpdGV4dCBuYW1lPSJET0NXUkFQX1RJVExFIiB2YWx1ZT0iUHJlc2VudGVyIERvc3lhIEVraSIvPg0KCQk8dWl0ZXh0IG5hbWU9IkRPQ1dSQVBfTVNHIiB2YWx1ZT0iQmlsZ2lzYXlhcsSxbWEgS2F5ZGV0Ii8+DQoJCTx1aXRleHQgbmFtZT0iRE9DV1JBUF9QUk9NUFQiIHZhbHVlPSLEsG5kaXJtZWsgacOnaW4gVMSxa2xhdMSxbiIvPg0KCTwvbGFuZ3VhZ2U+DQoJPGxhbmd1YWdlIGlkPSJydSI+DQoJCTwhLS0gZm9ybWF0IGZvciB1aWZvbnQgdmFsdWUgaXMgImZvbnQsc2l6ZSxpc2JvbGQsaXNpdGFsaWMsaXNzaGFkb3dlZCIgLS0+DQoJCTx1aWZvbnQgbmFtZT0iRk9OVF9RVUlaWklORyIgdmFsdWU9IlZlcmRhbmEsOSxmYWxzZSxmYWxzZSxmYWxzZSIvPg0KCQk8dWlmb250IG5hbWU9IkZPTlRfU0NSVUJTVEFUVVMiIHZhbHVlPSJWZXJkYW5hLDksdHJ1ZSxmYWxzZSx0cnVlIi8+DQoJCTx1aWZvbnQgbmFtZT0iRk9OVF9TQ1JVQlRJTUUiIHZhbHVlPSJWZXJkYW5hLDksZmFsc2UsZmFsc2UsdHJ1ZSIvPg0KCQk8dWlmb250IG5hbWU9IkZPTlRfRUxBUFNFRFRJTUUiIHZhbHVlPSJWZXJkYW5hLDksdHJ1ZSxmYWxzZSx0cnVlIi8+DQoJCTx1aWZvbnQgbmFtZT0iRk9OVF9VVElMU01FTlUiIHZhbHVlPSJWZXJkYW5hLDksdHJ1ZSxmYWxzZSxmYWxzZSIvPg0KCQk8dWlmb250IG5hbWU9IkZPTlRfVEFCUyIgdmFsdWU9IlZlcmRhbmEsOSx0cnVlLGZhbHNlLHRydWUiLz4NCgkJPHVpZm9udCBuYW1lPSJGT05UX1BSRVNFTlRBVElPTk5BTUUiIHZhbHVlPSJWZXJkYW5hLDE0LGZhbHNlLGZhbHNlLHRydWUiLz4NCgkJPHVpZm9udCBuYW1lPSJGT05UX1BSRVNFTlRFUk5BTUUiIHZhbHVlPSJWZXJkYW5hLDEwLHRydWUsZmFsc2UsdHJ1ZSIvPg0KCQk8dWlmb250IG5hbWU9IkZPTlRfUFJFU0VOVEVSVElUTEUiIHZhbHVlPSJWZXJkYW5hLDEwLGZhbHNlLGZhbHNlLHRydWUiLz4NCgkJPHVpZm9udCBuYW1lPSJGT05UX0JJT0JUTiIgdmFsdWU9IlZlcmRhbmEsMTAsZmFsc2UsZmFsc2UsdHJ1ZSIvPg0KCQk8dWlmb250IG5hbWU9IkZPTlRfTk9URVMiIHZhbHVlPSJWZXJkYW5hLDExLGZhbHNlLGZhbHNlLGZhbHNlIi8+DQoJCTx1aWZvbnQgbmFtZT0iRk9OVF9PVVRMSU5FIiB2YWx1ZT0iVmVyZGFuYSwxMSxmYWxzZSxmYWxzZSx0cnVlIi8+DQoJCTx1aWZvbnQgbmFtZT0iRk9OVF9TRUFSQ0giIHZhbHVlPSJWZXJkYW5hLDExLGZhbHNlLGZhbHNlLHRydWUiLz4NCgkJPHVpZm9udCBuYW1lPSJGT05UX1RIVU1CIiB2YWx1ZT0iVmVyZGFuYSw5LGZhbHNlLGZhbHNlLHRydWUiLz4NCgkJPHVpZm9udCBuYW1lPSJGT05UX0JJT1dJTiIgdmFsdWU9IlZlcmRhbmEsMTEsZmFsc2UsZmFsc2UsZmFsc2UiLz4NCgkJPHVpZm9udCBuYW1lPSJGT05UX0xJU1RIRUFESU5HIiB2YWx1ZT0iVmVyZGFuYSw5LGZhbHNlLGZhbHNlLGZhbHNlIi8+DQoJCTx1aWZvbnQgbmFtZT0iRk9OVF9XSU5USVRMRSIgdmFsdWU9IlZlcmRhbmEsOSxmYWxzZSxmYWxzZSx0cnVlIi8+DQoJCTx1aWZvbnQgbmFtZT0iRk9OVF9BVFRBQ0hNRU5UUyIgdmFsdWU9IlZlcmRhbmEsMTEsZmFsc2UsZmFsc2UsdHJ1ZSIvPg0KCQk8IS0tcXVpeiBwb2QgYW5kIG1lc3NhZ2UgYm94IHRleHQgZm9udHMtLT4NCgkJPHVpZm9udCBuYW1lPSJGT05UX01TR0JPWF9XSU5USVRMRSIgdmFsdWU9IlZlcmRhbmEsMTEsdHJ1ZSxmYWxzZSx0cnVlIi8+DQoJCTx1aWZvbnQgbmFtZT0iRk9OVF9NU0dCT1hfTVNHIiB2YWx1ZT0iVmVyZGFuYSwxMSxmYWxzZSxmYWxzZSx0cnVlIi8+DQoJCTx1aWZvbnQgbmFtZT0iRk9OVF9NU0dCT1hfT1BUSU9OUyIgdmFsdWU9IlZlcmRhbmEsOSx0cnVlLGZhbHNlLHRydWUiLz4NCgkJPHVpZm9udCBuYW1lPSJGT05UX1FVSVpQT0RfUVVJWl9USVRMRSIgdmFsdWU9IlZlcmRhbmEsMTEsdHJ1ZSxmYWxzZSx0cnVlIi8+DQoJCTx1aWZvbnQgbmFtZT0iRk9OVF9RVUlaUE9EX1FVSVpfQVRURU1QVCIgdmFsdWU9IlZlcmRhbmEsOSxmYWxzZSxmYWxzZSx0cnVlIi8+DQoJCTx1aWZvbnQgbmFtZT0iRk9OVF9RVUlaUE9EX1FVSVpfQVRURU1QVF9WQUxVRSIgdmFsdWU9IlZlcmRhbmEsOSx0cnVlLGZhbHNlLHRydWUiLz4NCgkJPHVpZm9udCBuYW1lPSJGT05UX1FVSVpQT0RfUVVFU1RJT05fU0NPUkUiIHZhbHVlPSJWZXJkYW5hLDksZmFsc2UsZmFsc2UsdHJ1ZSIvPg0KCQk8dWlmb250IG5hbWU9IkZPTlRfUVVJWlBPRF9RVUVTVElPTl9TQ09SRV9WQUxVRSIgdmFsdWU9IlZlcmRhbmEsOSx0cnVlLGZhbHNlLHRydWUiLz4NCgkJPHVpZm9udCBuYW1lPSJGT05UX1FVSVpQT0RfUVVFU1RJT05fQVRURU1QVCIgdmFsdWU9IlZlcmRhbmEsOSxmYWxzZSxmYWxzZSx0cnVlIi8+DQoJCTx1aWZvbnQgbmFtZT0iRk9OVF9RVUlaUE9EX1FVRVNUSU9OX0FUVEVNUFRfVkFMVUUiIHZhbHVlPSJWZXJkYW5hLDksdHJ1ZSxmYWxzZSx0cnVlIi8+DQoJCTx1aWZvbnQgbmFtZT0iRk9OVF9RVUlaUE9EX1FVRVNUSU9OX1RBRyIgdmFsdWU9IlZlcmRhbmEsMTEsdHJ1ZSxmYWxzZSx0cnVlIi8+DQoJCTx1aWZvbnQgbmFtZT0iRk9OVF9RVUlaUE9EX1FVSVpfUVVFU1RJT05fQ09VTlQiIHZhbHVlPSJWZXJkYW5hLDksZmFsc2UsZmFsc2UsdHJ1ZSIvPg0KCQk8dWlmb250IG5hbWU9IkZPTlRfUVVJWlBPRF9RVUlaX1FVRVNUSU9OX0NPVU5UX1ZBTFVFIiB2YWx1ZT0iVmVyZGFuYSw5LHRydWUsZmFsc2UsdHJ1ZSIvPg0KCQk8dWlmb250IG5hbWU9IkZPTlRfUVVJWlBPRF9RVUlaX1FVRVNUSU9OX0FUVEVNUFRFRCIgdmFsdWU9IlZlcmRhbmEsOSxmYWxzZSxmYWxzZSx0cnVlIi8+DQoJCTx1aWZvbnQgbmFtZT0iRk9OVF9RVUlaUE9EX1FVSVpfUVVFU1RJT05fQVRURU1QVEVEX1ZBTFVFIiB2YWx1ZT0iVmVyZGFuYSw5LHRydWUsZmFsc2UsdHJ1ZSIvPg0KCQk8dWlmb250IG5hbWU9IkZPTlRfUVVJWlBPRF9RVUlaX1NDT1JFX1RBRyIgdmFsdWU9IlZlcmRhbmEsMTEsdHJ1ZSxmYWxzZSx0cnVlIi8+DQoJCTx1aWZvbnQgbmFtZT0iRk9OVF9RVUlaUE9EX1FVSVpfU0NPUkUiIHZhbHVlPSJWZXJkYW5hLDksZmFsc2UsZmFsc2UsdHJ1ZSIvPg0KCQk8dWlmb250IG5hbWU9IkZPTlRfUVVJWlBPRF9RVUlaX1NDT1JFX1ZBTFVFIiB2YWx1ZT0iVmVyZGFuYSw5LHRydWUsZmFsc2UsdHJ1ZSIvPg0KCQk8dWlmb250IG5hbWU9IkZPTlRfUVVJWlBPRF9RVUlaX01BWFNDT1JFIiB2YWx1ZT0iVmVyZGFuYSw5LGZhbHNlLGZhbHNlLHRydWUiLz4NCgkJPHVpZm9udCBuYW1lPSJGT05UX1FVSVpQT0RfUVVJWl9NQVhTQ09SRV9WQUxVRSIgdmFsdWU9IlZlcmRhbmEsOSx0cnVlLGZhbHNlLHRydWUiLz4NCgkJPHVpZm9udCBuYW1lPSJGT05UX1FVSVpQT0RfUVVJWl9QQVNTU0NPUkUiIHZhbHVlPSJWZXJkYW5hLDksZmFsc2UsZmFsc2UsdHJ1ZSIvPg0KCQk8dWlmb250IG5hbWU9IkZPTlRfUVVJWlBPRF9RVUlaX1BBU1NTQ09SRV9WQUxVRSIgdmFsdWU9IlZlcmRhbmEsOSx0cnVlLGZhbHNlLHRydWUiLz4NCgkJPCEtLSB1aXRleHQgLS0+DQoJCTwhLS0gc3Vic3RpdHV0aW9uOiAlbiA9PSBzbGlkZSBudW1iZXIgLS0+DQoJCTx1aXRleHQgbmFtZT0iQVRUQUNITUVOVF9QUkVWSUVXX1dBUk5JTkdNU0dfVElUTEVTVFJJTkciIHZhbHVlPSJBdHRhY2htZW50IFdhcm5pbmciLz4NCgkJPHVpdGV4dCBuYW1lPSJBVFRBQ0hNRU5UX1BSRVZJRVdfV0FSTklOR01TRyIgdmFsdWU9IkF0dGFjaG1lbnRzIGRvIG5vdCBvcGVuIGluIFByZXZpZXcgbW9kZS4gUGxlYXNlIHVzZSBwdWJsaXNoIHRvIHNlZSB0aGUgcmVzdWx0cyIvPg0KCQk8dWl0ZXh0IG5hbWU9IlVOTkFNRURTTElERVRJVExFIiB2YWx1ZT0i0KHQu9Cw0LnQtCAlbiIvPg0KCQk8dWl0ZXh0IG5hbWU9IkNPTExBQl9MT0NBTF9QTEFZQkFDS19NU0ciIHZhbHVlPSJDb250ZW50IGlzIGJlaW5nIHBsYXllZCBsb2NhbGx5LlxuIENvbGxhYm9yYXRpb24gZG9lcyBub3Qgd29yayBpbiB0aGlzIG1vZGUiLz4NCgkJPHVpdGV4dCBuYW1lPSJDT0xMQUJfTE9DQUxfUExBWUJBQ0tfVElUTEUiIHZhbHVlPSJMb2NhbCBQbGF5YmFjayIvPg0KCQk8dWl0ZXh0IG5hbWU9IkNPTExBQl9MT0NBTF9QTEFZQkFDS0JUTiIgdmFsdWU9Ik9rIi8+DQoJCTwhLS0gc3Vic3RpdHV0aW9uOiAlbiA9PSBzbGlkZSBudW1iZXIgLS0+DQoJCTwhLS0gc3Vic3RpdHV0aW9uOiAldCA9PSB0b3RhbCBzbGlkZSBjb3VudCAtLT4NCgkJPHVpdGV4dCBuYW1lPSJTQ1JVQkJBUlNUQVRVU19TTElERUlORk8iIHZhbHVlPSLQodC70LDQudC0ICVuIC8gJXQgfCAiLz4NCgkJPHVpdGV4dCBuYW1lPSJTQ1JVQkJBUlNUQVRVU19TVE9QUEVEIiB2YWx1ZT0i0J7RgdGC0LDQvdC+0LLQu9C10L3QviIvPg0KCQk8dWl0ZXh0IG5hbWU9IlNDUlVCQkFSU1RBVFVTX1BMQVlJTkciIHZhbHVlPSLQktC+0YHQv9GA0L7QuNC30LLQtdC00LXQvdC40LUiLz4NCgkJPHVpdGV4dCBuYW1lPSJTQ1JVQkJBUlNUQVRVU19OT0FVRElPIiB2YWx1ZT0i0J3QtdGCINCw0YPQtNC40L4iLz4NCgkJPHVpdGV4dCBuYW1lPSJTQ1JVQkJBUlNUQVRVU19WSURQTEFZSU5HIiB2YWx1ZT0i0JLQvtGB0L/RgNC+0LjQt9Cy0LXQtNC10L3QuNC1INCy0LjQtNC10L4iLz4NCgkJPHVpdGV4dCBuYW1lPSJTQ1JVQkJBUlNUQVRVU19MT0FESU5HIiB2YWx1ZT0i0JfQsNCz0YDRg9C30LrQsCIvPg0KCQk8dWl0ZXh0IG5hbWU9IlNDUlVCQkFSU1RBVFVTX0JVRkZFUklORyIgdmFsdWU9ItCR0YPRhNC10YDQuNC30LDRhtC40Y8iLz4NCgkJPHVpdGV4dCBuYW1lPSJTQ1JVQkJBUlNUQVRVU19RVUVTVElPTiIgdmFsdWU9ItCe0YLQstC10YIg0L3QsCDQstC+0L/RgNC+0YEiLz4NCgkJPHVpdGV4dCBuYW1lPSJTQ1JVQkJBUlNUQVRVU19SRVZJRVdRVUlaIiB2YWx1ZT0i0J7QsdC30L7RgCDQvtC/0YDQvtGB0LAiLz4NCgkJPCEtLSBzdWJzdGl0dXRpb246ICVtID09IG1pbnV0ZXMgcmVtYWluaW5nIC0tPg0KCQk8IS0tIHN1YnN0aXR1dGlvbjogJXMgPT0gc2Vjb25kcyByZW1haW5pbmcgLS0+DQoJCTx1aXRleHQgbmFtZT0iRUxBUFNFRCIgdmFsdWU9ItCe0YHRgtCw0LvQvtGB0YwgJW0g0LzQuNC9LiAlcyDRgSIvPg0KCQk8dWl0ZXh0IG5hbWU9Ik5PVEZPVU5EIiB2YWx1ZT0i0J3QuNGH0LXQs9C+INC90LUg0L3QsNC50LTQtdC90L4iLz4NCgkJPHVpdGV4dCBuYW1lPSJBVFRBQ0hNRU5UUyIgdmFsdWU9ItCS0LvQvtC20LXQvdC40Y8iLz4NCgkJPCEtLSBzdWJzdGl0dXRpb246ICVwID09IGN1cnJlbnQgc3BlYWtlcidzIHRpdGxlIC0tPg0KCQk8dWl0ZXh0IG5hbWU9IkJJT1dJTl9USVRMRSIgdmFsdWU9ItCR0LjQvtCz0YDQsNGE0LjRjzogJXAiLz4NCgkJPHVpdGV4dCBuYW1lPSJCSU9CVE5fVElUTEUiIHZhbHVlPSLQkdC40L7Qs9GA0LDRhNC40Y8iLz4NCgkJPHVpdGV4dCBuYW1lPSJESVZJREVSQlROX1RJVExFIiB2YWx1ZT0ifCIvPg0KCQk8dWl0ZXh0IG5hbWU9IkNPTlRBQ1RCVE5fVElUTEUiIHZhbHVlPSLQmtC+0L3RgtCw0LrRgiIvPg0KCQk8dWl0ZXh0IG5hbWU9IlRBQl9RVUlaIiB2YWx1ZT0i0J7Qv9GA0L7RgSIvPg0KCQk8dWl0ZXh0IG5hbWU9IlRBQl9PVVRMSU5FIiB2YWx1ZT0i0KHRhdC10LzQsCIvPg0KCQk8dWl0ZXh0IG5hbWU9IlRBQl9USFVNQiIgdmFsdWU9ItCR0LXQs9GD0L3QvtC6Ii8+DQoJCTx1aXRleHQgbmFtZT0iVEFCX05PVEVTIiB2YWx1ZT0i0JfQsNC80LXRgtC60LgiLz4NCgkJPHVpdGV4dCBuYW1lPSJUQUJfU0VBUkNIIiB2YWx1ZT0i0J/QvtC40YHQuiIvPg0KCQk8dWl0ZXh0IG5hbWU9IlNMSURFX0hFQURJTkciIHZhbHVlPSLQl9Cw0LPQvtC70L7QstC+0Log0YHQu9Cw0LnQtNCwIi8+DQoJCTx1aXRleHQgbmFtZT0iRFVSQVRJT05fSEVBRElORyIgdmFsdWU9ItCU0LvQuNGCLdGB0YLRjCIvPg0KCQk8dWl0ZXh0IG5hbWU9IlNFQVJDSF9IRUFESU5HIiB2YWx1ZT0i0J/QvtC40YHQuiDRgtC10LrRgdGC0LA6Ii8+DQoJCTx1aXRleHQgbmFtZT0iVEhVTUJfSEVBRElORyIgdmFsdWU9ItCh0LvQsNC50LQiLz4NCgkJPHVpdGV4dCBuYW1lPSJUSFVNQl9JTkZPIiB2YWx1ZT0i0J3QsNC30LLQsNC90LjQtS/QtNC70LjRgi3QvdC+0YHRgtGMIi8+DQoJCTx1aXRleHQgbmFtZT0iQVRUQUNITkFNRV9IRUFESU5HIiB2YWx1ZT0i0JjQvNGPINGE0LDQudC70LAiLz4NCgkJPHVpdGV4dCBuYW1lPSJBVFRBQ0hTSVpFX0hFQURJTkciIHZhbHVlPSLQoNCw0LfQvNC10YAiLz4NCgkJPHVpdGV4dCBuYW1lPSJTTElERV9OT1RFUyIgdmFsdWU9ItCX0LDQvNC10YLQutC4INC6INGB0LvQsNC50LTRgyIvPg0KCQk8dWl0ZXh0IG5hbWU9IkNPVVJTRV9TVEFUVVMiIHZhbHVlPSJNb2R1bGUgU3RhdHVzIi8+DQoJCTx1aXRleHQgbmFtZT0iUEFTU0VEX1NUUklORyIgdmFsdWU9IlBhc3NlZCIvPg0KCQk8dWl0ZXh0IG5hbWU9IkZBSUxFRF9TVFJJTkciIHZhbHVlPSJGYWlsZWQiLz4NCgkJPCEtLXF1aXogcG9kIGFuZCBtZXNzYWdlIGJveCB0ZXh0cy0tPg0KCQk8dWl0ZXh0IG5hbWU9IlFVSVpQT0RfUVVJWl9BVFRFTVBUIiB2YWx1ZT0i0J/QvtC/0YvRgtC60LAg0L/RgNC+0LnRgtC4INC+0L/RgNC+0YE6Ii8+DQoJCTx1aXRleHQgbmFtZT0iUVVJWlBPRF9RVUlaX0FUVEVNUFRfVkFMVUUiIHZhbHVlPSIlbiDQuNC3ICV0Ii8+DQoJCTx1aXRleHQgbmFtZT0iUVVJWlBPRF9RVUlaX1NDT1JFIiB2YWx1ZT0i0J3QsNCx0YDQsNC90L4g0LHQsNC70LvQvtCyOiIvPg0KCQk8dWl0ZXh0IG5hbWU9IlFVSVpQT0RfUVVJWl9QQVNTU0NPUkUiIHZhbHVlPSLQn9GA0L7RhdC+0LTQvdC+0Lkg0YDQtdC30YPQu9GM0YLQsNGCOiIvPg0KCQk8dWl0ZXh0IG5hbWU9IlFVSVpQT0RfUVVJWl9NQVhTQ09SRSIgdmFsdWU9ItCc0LDQutGB0LjQvNCw0LvRjNC90YvQuSDRgNC10LfRg9C70YzRgtCw0YI6Ii8+DQoJCTx1aXRleHQgbmFtZT0iUVVJWlBPRF9RVUVTQVRNUFRfU1RSIiB2YWx1ZT0i0J/QvtC/0YvRgtC60LA6ICVuINC40LcgJXQiLz4NCgkJPHVpdGV4dCBuYW1lPSJRVUlaUE9EX1FVRVNUWVBFX1NUUiIgdmFsdWU9ItCi0LjQvzogJXMiLz4NCgkJPHVpdGV4dCBuYW1lPSJRVUlaUE9EX1FVRVNUWVBFX0dSRCIgdmFsdWU9ItChINC+0YbQtdC90LrQvtC5Ii8+DQoJCTx1aXRleHQgbmFtZT0iUVVJWlBPRF9RVUVTVFlQRV9TVlkiIHZhbHVlPSLQntCx0LfQvtGAIi8+DQoJCTx1aXRleHQgbmFtZT0iUVVJWlBPRF9RVUlaQVRNUFRfSU5GIiB2YWx1ZT0i0JHQvtC70YzRiNC+0LUg0YfQuNGB0LvQviIvPg0KCQk8dWl0ZXh0IG5hbWU9IlFVSVpQT0RfUVVFU0FUTVBUX0lORiIgdmFsdWU9ItCR0L7Qu9GM0YjQvtC1INGH0LjRgdC70L4iLz4NCgkJPHVpdGV4dCBuYW1lPSJXQVJOSU5HTVNHX1lFU1NUUklORyIgdmFsdWU9ItCU0LAiLz4NCgkJPHVpdGV4dCBuYW1lPSJXQVJOSU5HTVNHX05PU1RSSU5HIiB2YWx1ZT0i0J3QtdGCIi8+DQoJCTx1aXRleHQgbmFtZT0iV0FSTklOR01TR19USVRMRVNUUklORyIgdmFsdWU9ItCf0YDQtdC00YPQv9GA0LXQttC00LXQvdC40LUg0L4g0L3QsNCy0LjQs9Cw0YbQuNC4INCyINC+0L/RgNC+0YHQtSIvPg0KCQk8dWl0ZXh0IG5hbWU9IldBUk5JTkdNU0dfTVNHU1RSSU5HIiB2YWx1ZT0i0JIg0L7Qv9GA0L7RgdC1INC+0YHRgtCw0LvQuNGB0Ywg0L3QtdC+0YLQstC10YfQtdC90L3Ri9C1INCy0L7Qv9GA0L7RgdGLLtCd0LDQttCw0YLQuNC1INC60L3QvtC/0LrQuCAmcXVvdDvQlNCwJnF1b3Q7INC/0YDQuNCy0LXQtNC10YIg0Log0LfQsNC60YDRi9GC0LjRjiDQvtC/0YDQvtGB0LAuINCd0LDQttCw0YLQuNC1INC60L3QvtC/0LrQuCAmcXVvdDvQndC10YImcXVvdDsg0L/RgNC+0LTQvtC70LbQuNGCINC+0L/RgNC+0YEuIi8+DQoJCTx1aXRleHQgbmFtZT0iSU5GT1JNQVRJT05fSDI2NF9GTEFTSFBMQVlFUiIgdmFsdWU9ItCi0LXQutGD0YnQsNGPINCy0LXRgNGB0LjRjyDQv9GA0L7QuNCz0YDRi9Cy0LDRgtC10LvRjyBGbGFzaCBQbGF5ZXIsINGD0YHRgtCw0L3QvtCy0LvQtdC90L3QsNGPINC90LAg0Y3RgtC+0Lwg0LrQvtC80L/RjNGO0YLQtdGA0LUsINC90LUg0L/QvtC00LTQtdGA0LbQuNCy0LDQtdGCINGN0YLQviDQstC40LTQtdC+LiDQqdC10LvQutC90LjRgtC1INCyINC+0LHQu9Cw0YHRgtC4INCy0LjQtNC10L4sINGH0YLQvtCx0Ysg0LfQsNCz0YDRg9C30LjRgtGMINC/0L7RgdC70LXQtNC90Y7RjiDQstC10YDRgdC40Y4g0L/RgNC+0LjQs9GA0YvQstCw0YLQtdC70Y8gRmxhc2ggUGxheWVyLiIvPg0KCQk8IS0tIHN1YnN0aXR1dGlvbjogJXAgPT0gcHJlc2VudGF0aW9uIHRpdGxlIC0tPg0KCQk8IS0tIHN1YnN0aXR1dGlvbjogJXMgPT0gc2xpZGUgdGl0bGUgLS0+DQoJCTwhLS0gc3Vic3RpdHV0aW9uOiAlbiA9PSBzbGlkZSBudW1iZXIgLS0+DQoJCTx1aXRleHQgbmFtZT0iQk9PS01BUksiIHZhbHVlPSJBZG9iZSBQcmVzZW50ZXIgLSAlcCIvPg0KCQk8IS0tIHN1YnN0aXR1dGlvbjogJXAgPT0gcHJlc2VudGF0aW9uIHRpdGxlIC0tPg0KCQk8IS0tIHN1YnN0aXR1dGlvbjogJXMgPT0gc2xpZGUgdGl0bGUgLS0+DQoJCTwhLS0gc3Vic3RpdHV0aW9uOiAlbiA9PSBzbGlkZSBudW1iZXIgLS0+DQoJCTx1aXRleHQgbmFtZT0iQk9PS01BUktTTElERSIgdmFsdWU9IkFkb2JlIFByZXNlbnRlciAtICVwICVzIi8+DQoJCTx1aXRleHQgbmFtZT0iU0hPV1NJREVCQVIiIHZhbHVlPSLQn9C+0LrQsNC30YvQstCw0YLRjCDQstGA0LXQt9C60YMg0YPRh9Cw0YHRgtC90LjQutCw0LwiLz4NCgkJPHVpdGV4dCBuYW1lPSJNVVRFIiB2YWx1ZT0i0J7RgtC60LvRjtGH0LjRgtGMINC30LLRg9C6Ii8+DQoJCTx1aXRleHQgbmFtZT0iRE9DV1JBUF9USVRMRSIgdmFsdWU9ItCS0LvQvtC20LXQvdC40LUg0LIg0YTQsNC50LsgQWRvYmUgUHJlc2VudGVyIi8+DQoJCTx1aXRleHQgbmFtZT0iRE9DV1JBUF9NU0ciIHZhbHVlPSLQodC+0YXRgNCw0L3QuNGC0Ywg0LIg0L/QsNC/0LrRgyAmcXVvdDvQnNC+0Lkg0LrQvtC80L/RjNGO0YLQtdGAJnF1b3Q7Ii8+DQoJCTx1aXRleHQgbmFtZT0iRE9DV1JBUF9QUk9NUFQiIHZhbHVlPSLQqdC10LvQutC90YPRgtGMINC00LvRjyDQt9Cw0LPRgNGD0LfQutC4Ii8+DQoJPC9sYW5ndWFnZT4NCjwvY29uZmlndXJhdGlvbj4NCg=="/>
  <p:tag name="MMPROD_UIDATA" val="&lt;database version=&quot;11.0&quot;&gt;&lt;object type=&quot;1&quot; unique_id=&quot;10001&quot;&gt;&lt;object type=&quot;2&quot; unique_id=&quot;17120&quot;&gt;&lt;object type=&quot;3&quot; unique_id=&quot;18023&quot;&gt;&lt;property id=&quot;20148&quot; value=&quot;5&quot;/&gt;&lt;property id=&quot;20300&quot; value=&quot;Slide 1&quot;/&gt;&lt;property id=&quot;20307&quot; value=&quot;382&quot;/&gt;&lt;/object&gt;&lt;object type=&quot;3&quot; unique_id=&quot;18024&quot;&gt;&lt;property id=&quot;20148&quot; value=&quot;5&quot;/&gt;&lt;property id=&quot;20300&quot; value=&quot;Slide 2&quot;/&gt;&lt;property id=&quot;20307&quot; value=&quot;381&quot;/&gt;&lt;/object&gt;&lt;object type=&quot;3&quot; unique_id=&quot;18026&quot;&gt;&lt;property id=&quot;20148&quot; value=&quot;5&quot;/&gt;&lt;property id=&quot;20300&quot; value=&quot;Slide 3 - &amp;quot;Manufacturing&amp;quot;&quot;/&gt;&lt;property id=&quot;20307&quot; value=&quot;389&quot;/&gt;&lt;/object&gt;&lt;object type=&quot;3&quot; unique_id=&quot;18027&quot;&gt;&lt;property id=&quot;20148&quot; value=&quot;5&quot;/&gt;&lt;property id=&quot;20300&quot; value=&quot;Slide 4 - &amp;quot;Products &amp;amp; No. of Parts&amp;quot;&quot;/&gt;&lt;property id=&quot;20307&quot; value=&quot;470&quot;/&gt;&lt;/object&gt;&lt;object type=&quot;3&quot; unique_id=&quot;18028&quot;&gt;&lt;property id=&quot;20148&quot; value=&quot;5&quot;/&gt;&lt;property id=&quot;20300&quot; value=&quot;Slide 5 - &amp;quot;What is Manufacturing?&amp;quot;&quot;/&gt;&lt;property id=&quot;20307&quot; value=&quot;471&quot;/&gt;&lt;/object&gt;&lt;object type=&quot;3&quot; unique_id=&quot;18029&quot;&gt;&lt;property id=&quot;20148&quot; value=&quot;5&quot;/&gt;&lt;property id=&quot;20300&quot; value=&quot;Slide 6&quot;/&gt;&lt;property id=&quot;20307&quot; value=&quot;383&quot;/&gt;&lt;/object&gt;&lt;object type=&quot;3&quot; unique_id=&quot;18030&quot;&gt;&lt;property id=&quot;20148&quot; value=&quot;5&quot;/&gt;&lt;property id=&quot;20300&quot; value=&quot;Slide 7&quot;/&gt;&lt;property id=&quot;20307&quot; value=&quot;388&quot;/&gt;&lt;/object&gt;&lt;object type=&quot;3&quot; unique_id=&quot;18031&quot;&gt;&lt;property id=&quot;20148&quot; value=&quot;5&quot;/&gt;&lt;property id=&quot;20300&quot; value=&quot;Slide 8 - &amp;quot;Selecting a Manufacturing Process&amp;quot;&quot;/&gt;&lt;property id=&quot;20307&quot; value=&quot;396&quot;/&gt;&lt;/object&gt;&lt;object type=&quot;3&quot; unique_id=&quot;18032&quot;&gt;&lt;property id=&quot;20148&quot; value=&quot;5&quot;/&gt;&lt;property id=&quot;20300&quot; value=&quot;Slide 9 - &amp;quot;Types of Manufacturing Processes&amp;quot;&quot;/&gt;&lt;property id=&quot;20307&quot; value=&quot;397&quot;/&gt;&lt;/object&gt;&lt;object type=&quot;3&quot; unique_id=&quot;18033&quot;&gt;&lt;property id=&quot;20148&quot; value=&quot;5&quot;/&gt;&lt;property id=&quot;20300&quot; value=&quot;Slide 10 - &amp;quot;Machining&amp;quot;&quot;/&gt;&lt;property id=&quot;20307&quot; value=&quot;398&quot;/&gt;&lt;/object&gt;&lt;object type=&quot;3&quot; unique_id=&quot;18034&quot;&gt;&lt;property id=&quot;20148&quot; value=&quot;5&quot;/&gt;&lt;property id=&quot;20300&quot; value=&quot;Slide 11&quot;/&gt;&lt;property id=&quot;20307&quot; value=&quot;391&quot;/&gt;&lt;/object&gt;&lt;object type=&quot;3&quot; unique_id=&quot;18035&quot;&gt;&lt;property id=&quot;20148&quot; value=&quot;5&quot;/&gt;&lt;property id=&quot;20300&quot; value=&quot;Slide 12&quot;/&gt;&lt;property id=&quot;20307&quot; value=&quot;392&quot;/&gt;&lt;/object&gt;&lt;object type=&quot;3&quot; unique_id=&quot;18036&quot;&gt;&lt;property id=&quot;20148&quot; value=&quot;5&quot;/&gt;&lt;property id=&quot;20300&quot; value=&quot;Slide 13 - &amp;quot;Casting&amp;quot;&quot;/&gt;&lt;property id=&quot;20307&quot; value=&quot;399&quot;/&gt;&lt;/object&gt;&lt;object type=&quot;3&quot; unique_id=&quot;18037&quot;&gt;&lt;property id=&quot;20148&quot; value=&quot;5&quot;/&gt;&lt;property id=&quot;20300&quot; value=&quot;Slide 14&quot;/&gt;&lt;property id=&quot;20307&quot; value=&quot;259&quot;/&gt;&lt;/object&gt;&lt;object type=&quot;3&quot; unique_id=&quot;18038&quot;&gt;&lt;property id=&quot;20148&quot; value=&quot;5&quot;/&gt;&lt;property id=&quot;20300&quot; value=&quot;Slide 15 - &amp;quot;Forming&amp;quot;&quot;/&gt;&lt;property id=&quot;20307&quot; value=&quot;400&quot;/&gt;&lt;/object&gt;&lt;object type=&quot;3&quot; unique_id=&quot;18039&quot;&gt;&lt;property id=&quot;20148&quot; value=&quot;5&quot;/&gt;&lt;property id=&quot;20300&quot; value=&quot;Slide 16&quot;/&gt;&lt;property id=&quot;20307&quot; value=&quot;260&quot;/&gt;&lt;/object&gt;&lt;object type=&quot;3&quot; unique_id=&quot;18040&quot;&gt;&lt;property id=&quot;20148&quot; value=&quot;5&quot;/&gt;&lt;property id=&quot;20300&quot; value=&quot;Slide 17 - &amp;quot;Joining&amp;quot;&quot;/&gt;&lt;property id=&quot;20307&quot; value=&quot;401&quot;/&gt;&lt;/object&gt;&lt;object type=&quot;3&quot; unique_id=&quot;18041&quot;&gt;&lt;property id=&quot;20148&quot; value=&quot;5&quot;/&gt;&lt;property id=&quot;20300&quot; value=&quot;Slide 18&quot;/&gt;&lt;property id=&quot;20307&quot; value=&quot;261&quot;/&gt;&lt;/object&gt;&lt;object type=&quot;3&quot; unique_id=&quot;18042&quot;&gt;&lt;property id=&quot;20148&quot; value=&quot;5&quot;/&gt;&lt;property id=&quot;20300&quot; value=&quot;Slide 19 - &amp;quot;Thanks!!&amp;quot;&quot;/&gt;&lt;property id=&quot;20307&quot; value=&quot;402&quot;/&gt;&lt;/object&gt;&lt;object type=&quot;3&quot; unique_id=&quot;18043&quot;&gt;&lt;property id=&quot;20148&quot; value=&quot;5&quot;/&gt;&lt;property id=&quot;20300&quot; value=&quot;Slide 20&quot;/&gt;&lt;property id=&quot;20307&quot; value=&quot;403&quot;/&gt;&lt;/object&gt;&lt;object type=&quot;3&quot; unique_id=&quot;18044&quot;&gt;&lt;property id=&quot;20148&quot; value=&quot;5&quot;/&gt;&lt;property id=&quot;20300&quot; value=&quot;Slide 21&quot;/&gt;&lt;property id=&quot;20307&quot; value=&quot;393&quot;/&gt;&lt;/object&gt;&lt;/object&gt;&lt;object type=&quot;8&quot; unique_id=&quot;17216&quot;&gt;&lt;/object&gt;&lt;/object&gt;&lt;/database&gt;"/>
  <p:tag name="SECTOMILLISEC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CC54F700-3A0A-4C88-BA12-E5D7D16CBF85}_1.png&quot;/&gt;&lt;left val=&quot;0&quot;/&gt;&lt;top val=&quot;-7&quot;/&gt;&lt;width val=&quot;964&quot;/&gt;&lt;height val=&quot;80&quot;/&gt;&lt;hasText val=&quot;1&quot;/&gt;&lt;/Image&gt;&lt;/ThreeDShapeInfo&gt;"/>
  <p:tag name="PRESENTER_SHAPETEXTINFO" val="&lt;ShapeTextInfo&gt;&lt;TableIndex row=&quot;-1&quot; col=&quot;-1&quot;&gt;&lt;linesCount val=&quot;1&quot;/&gt;&lt;lineCharCount val=&quot;55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26F2BB86-E00F-45C9-BEC7-01CC96A941D0}_2.png&quot;/&gt;&lt;left val=&quot;0&quot;/&gt;&lt;top val=&quot;243&quot;/&gt;&lt;width val=&quot;961&quot;/&gt;&lt;height val=&quot;188&quot;/&gt;&lt;hasText val=&quot;1&quot;/&gt;&lt;/Image&gt;&lt;/ThreeDShapeInfo&gt;"/>
  <p:tag name="PRESENTER_SHAPETEXTINFO" val="&lt;ShapeTextInfo&gt;&lt;TableIndex row=&quot;-1&quot; col=&quot;-1&quot;&gt;&lt;linesCount val=&quot;2&quot;/&gt;&lt;lineCharCount val=&quot;22&quot;/&gt;&lt;lineCharCount val=&quot;7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TML_SHAPEINFO" val="&lt;ThreeDShapeInfo&gt;&lt;uuid val=&quot;&quot;/&gt;&lt;isInvalidForFieldText val=&quot;0&quot;/&gt;&lt;Image&gt;&lt;filename val=&quot;C:\Users\DRVISH~1\AppData\Local\Temp\~CaAC52\data\asimages\{B6380D5D-9566-4A18-BE51-8EE7E635989E}_2.png&quot;/&gt;&lt;left val=&quot;677&quot;/&gt;&lt;top val=&quot;666&quot;/&gt;&lt;width val=&quot;217&quot;/&gt;&lt;height val=&quot;40&quot;/&gt;&lt;hasText val=&quot;1&quot;/&gt;&lt;/Image&gt;&lt;/ThreeDShapeInfo&gt;"/>
  <p:tag name="PRESENTER_SHAPETEXTINFO" val="&lt;ShapeTextInfo&gt;&lt;TableIndex row=&quot;-1&quot; col=&quot;-1&quot;&gt;&lt;linesCount val=&quot;1&quot;/&gt;&lt;lineCharCount val=&quot;1&quot;/&gt;&lt;/TableIndex&gt;&lt;/ShapeTextInfo&gt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4246</TotalTime>
  <Words>270</Words>
  <Application>Microsoft Office PowerPoint</Application>
  <PresentationFormat>Widescreen</PresentationFormat>
  <Paragraphs>55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Narrow</vt:lpstr>
      <vt:lpstr>Calibri</vt:lpstr>
      <vt:lpstr>Century Gothic</vt:lpstr>
      <vt:lpstr>Times New Roman</vt:lpstr>
      <vt:lpstr>Verdana</vt:lpstr>
      <vt:lpstr>Wingdings 3</vt:lpstr>
      <vt:lpstr>Ion Boardroom</vt:lpstr>
      <vt:lpstr>PowerPoint Presentation</vt:lpstr>
      <vt:lpstr>Manufacturing</vt:lpstr>
      <vt:lpstr>Products &amp; No. of Parts</vt:lpstr>
      <vt:lpstr>What is Manufacturing?</vt:lpstr>
      <vt:lpstr>PowerPoint Presentation</vt:lpstr>
      <vt:lpstr>PowerPoint Presentation</vt:lpstr>
      <vt:lpstr>Selecting a Manufacturing Process</vt:lpstr>
      <vt:lpstr>Types of Manufacturing Processes</vt:lpstr>
      <vt:lpstr>Machining</vt:lpstr>
      <vt:lpstr>PowerPoint Presentation</vt:lpstr>
      <vt:lpstr>PowerPoint Presentation</vt:lpstr>
      <vt:lpstr>Casting</vt:lpstr>
      <vt:lpstr>PowerPoint Presentation</vt:lpstr>
      <vt:lpstr>Forming</vt:lpstr>
      <vt:lpstr>PowerPoint Presentation</vt:lpstr>
      <vt:lpstr>Joining</vt:lpstr>
      <vt:lpstr>PowerPoint Presentation</vt:lpstr>
      <vt:lpstr>Thanks!!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Vivek Jain</cp:lastModifiedBy>
  <cp:revision>277</cp:revision>
  <dcterms:created xsi:type="dcterms:W3CDTF">2018-07-18T07:00:10Z</dcterms:created>
  <dcterms:modified xsi:type="dcterms:W3CDTF">2020-07-14T07:34:25Z</dcterms:modified>
</cp:coreProperties>
</file>